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0" r:id="rId1"/>
    <p:sldMasterId id="2147483682" r:id="rId2"/>
    <p:sldMasterId id="2147483688" r:id="rId3"/>
    <p:sldMasterId id="2147483676" r:id="rId4"/>
  </p:sldMasterIdLst>
  <p:notesMasterIdLst>
    <p:notesMasterId r:id="rId13"/>
  </p:notesMasterIdLst>
  <p:handoutMasterIdLst>
    <p:handoutMasterId r:id="rId14"/>
  </p:handoutMasterIdLst>
  <p:sldIdLst>
    <p:sldId id="267" r:id="rId5"/>
    <p:sldId id="275" r:id="rId6"/>
    <p:sldId id="286" r:id="rId7"/>
    <p:sldId id="280" r:id="rId8"/>
    <p:sldId id="283" r:id="rId9"/>
    <p:sldId id="285" r:id="rId10"/>
    <p:sldId id="284" r:id="rId11"/>
    <p:sldId id="287" r:id="rId12"/>
  </p:sldIdLst>
  <p:sldSz cx="12192000" cy="6858000"/>
  <p:notesSz cx="9144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ExtraBold" panose="00000900000000000000" pitchFamily="2" charset="-52"/>
      <p:bold r:id="rId19"/>
      <p:boldItalic r:id="rId20"/>
    </p:embeddedFont>
    <p:embeddedFont>
      <p:font typeface="Montserrat Medium" panose="00000600000000000000" pitchFamily="2" charset="-52"/>
      <p:regular r:id="rId21"/>
      <p: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79A"/>
    <a:srgbClr val="C48EBF"/>
    <a:srgbClr val="796CA6"/>
    <a:srgbClr val="7F6FA7"/>
    <a:srgbClr val="524886"/>
    <a:srgbClr val="FFC61B"/>
    <a:srgbClr val="D18D66"/>
    <a:srgbClr val="C99BB6"/>
    <a:srgbClr val="7964AC"/>
    <a:srgbClr val="FFC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11" autoAdjust="0"/>
  </p:normalViewPr>
  <p:slideViewPr>
    <p:cSldViewPr snapToGrid="0">
      <p:cViewPr varScale="1">
        <p:scale>
          <a:sx n="79" d="100"/>
          <a:sy n="79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286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652B8-907B-4F17-90D6-5B9240BF98AC}" type="doc">
      <dgm:prSet loTypeId="urn:microsoft.com/office/officeart/2005/8/layout/cycle4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173638-7EBA-498F-AD4A-FDB64813D6F8}">
      <dgm:prSet phldrT="[Текст]" custT="1"/>
      <dgm:spPr/>
      <dgm:t>
        <a:bodyPr/>
        <a:lstStyle/>
        <a:p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ВЕКТОР</a:t>
          </a:r>
        </a:p>
        <a:p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Дошкольные образовательные организации</a:t>
          </a:r>
        </a:p>
      </dgm:t>
    </dgm:pt>
    <dgm:pt modelId="{CB9A8359-29C2-481B-ABE1-ACB076C2F39B}" type="parTrans" cxnId="{F3499D91-892E-483C-BE2A-DF866EE14B2C}">
      <dgm:prSet/>
      <dgm:spPr/>
      <dgm:t>
        <a:bodyPr/>
        <a:lstStyle/>
        <a:p>
          <a:endParaRPr lang="ru-RU"/>
        </a:p>
      </dgm:t>
    </dgm:pt>
    <dgm:pt modelId="{C51E6493-C9CA-4027-927D-D50B51BC5D41}" type="sibTrans" cxnId="{F3499D91-892E-483C-BE2A-DF866EE14B2C}">
      <dgm:prSet/>
      <dgm:spPr/>
      <dgm:t>
        <a:bodyPr/>
        <a:lstStyle/>
        <a:p>
          <a:endParaRPr lang="ru-RU"/>
        </a:p>
      </dgm:t>
    </dgm:pt>
    <dgm:pt modelId="{D1016598-A3D5-41F6-A7BD-2F399D1C655C}">
      <dgm:prSet phldrT="[Текст]" custT="1"/>
      <dgm:spPr/>
      <dgm:t>
        <a:bodyPr anchor="ctr"/>
        <a:lstStyle/>
        <a:p>
          <a:pPr algn="ctr">
            <a:lnSpc>
              <a:spcPct val="100000"/>
            </a:lnSpc>
            <a:buNone/>
          </a:pPr>
          <a:r>
            <a:rPr lang="ru-RU" sz="18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Проект «Дошколятам о важном»</a:t>
          </a:r>
        </a:p>
      </dgm:t>
    </dgm:pt>
    <dgm:pt modelId="{DE9CFF3A-747E-48EC-B5BF-ABAAEC4BCBC6}" type="parTrans" cxnId="{6292A4EF-6106-4C09-BBEB-CDB793611F23}">
      <dgm:prSet/>
      <dgm:spPr/>
      <dgm:t>
        <a:bodyPr/>
        <a:lstStyle/>
        <a:p>
          <a:endParaRPr lang="ru-RU"/>
        </a:p>
      </dgm:t>
    </dgm:pt>
    <dgm:pt modelId="{DD2E7BF8-5283-4CB4-BF71-71D8A25857AE}" type="sibTrans" cxnId="{6292A4EF-6106-4C09-BBEB-CDB793611F23}">
      <dgm:prSet/>
      <dgm:spPr/>
      <dgm:t>
        <a:bodyPr/>
        <a:lstStyle/>
        <a:p>
          <a:endParaRPr lang="ru-RU"/>
        </a:p>
      </dgm:t>
    </dgm:pt>
    <dgm:pt modelId="{9AA3FD3E-A6ED-4487-BC69-A7758BEE2819}">
      <dgm:prSet phldrT="[Текст]" custT="1"/>
      <dgm:spPr/>
      <dgm:t>
        <a:bodyPr/>
        <a:lstStyle/>
        <a:p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ВЕКТОР</a:t>
          </a:r>
        </a:p>
        <a:p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Общеобразовательные организации</a:t>
          </a:r>
        </a:p>
      </dgm:t>
    </dgm:pt>
    <dgm:pt modelId="{78A3519E-EC5C-4D7A-A007-7E39C9EAC6A3}" type="parTrans" cxnId="{7747DCD6-8715-4E42-8A96-252DEAB9780C}">
      <dgm:prSet/>
      <dgm:spPr/>
      <dgm:t>
        <a:bodyPr/>
        <a:lstStyle/>
        <a:p>
          <a:endParaRPr lang="ru-RU"/>
        </a:p>
      </dgm:t>
    </dgm:pt>
    <dgm:pt modelId="{C9A01CED-CCBA-464D-943A-9A057C3E8226}" type="sibTrans" cxnId="{7747DCD6-8715-4E42-8A96-252DEAB9780C}">
      <dgm:prSet/>
      <dgm:spPr/>
      <dgm:t>
        <a:bodyPr/>
        <a:lstStyle/>
        <a:p>
          <a:endParaRPr lang="ru-RU"/>
        </a:p>
      </dgm:t>
    </dgm:pt>
    <dgm:pt modelId="{2918479A-1CA4-440D-BBEF-7428BF7C1AF9}">
      <dgm:prSet phldrT="[Текст]" custT="1"/>
      <dgm:spPr/>
      <dgm:t>
        <a:bodyPr anchor="ctr"/>
        <a:lstStyle/>
        <a:p>
          <a:pPr algn="ctr">
            <a:lnSpc>
              <a:spcPct val="100000"/>
            </a:lnSpc>
            <a:buNone/>
          </a:pPr>
          <a:r>
            <a:rPr lang="ru-RU" sz="18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Площадка</a:t>
          </a:r>
        </a:p>
      </dgm:t>
    </dgm:pt>
    <dgm:pt modelId="{51B107B4-8053-4AF0-BBCA-ABE38104CE90}" type="parTrans" cxnId="{836ECAE9-61F9-4B8B-90D8-10C40ABE6044}">
      <dgm:prSet/>
      <dgm:spPr/>
      <dgm:t>
        <a:bodyPr/>
        <a:lstStyle/>
        <a:p>
          <a:endParaRPr lang="ru-RU"/>
        </a:p>
      </dgm:t>
    </dgm:pt>
    <dgm:pt modelId="{9F96A89A-A96C-49DA-A1E3-EA26989D2907}" type="sibTrans" cxnId="{836ECAE9-61F9-4B8B-90D8-10C40ABE6044}">
      <dgm:prSet/>
      <dgm:spPr/>
      <dgm:t>
        <a:bodyPr/>
        <a:lstStyle/>
        <a:p>
          <a:endParaRPr lang="ru-RU"/>
        </a:p>
      </dgm:t>
    </dgm:pt>
    <dgm:pt modelId="{FBC0CADC-A4D6-4B11-AFEA-2CD060B80909}">
      <dgm:prSet phldrT="[Текст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ВЕКТОР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Родители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(законные представители)</a:t>
          </a:r>
        </a:p>
      </dgm:t>
    </dgm:pt>
    <dgm:pt modelId="{CAA708D8-2FEE-4AFC-8D27-DE2C48E0743A}" type="parTrans" cxnId="{0B5D0998-574D-40B8-AEE1-7138AB957290}">
      <dgm:prSet/>
      <dgm:spPr/>
      <dgm:t>
        <a:bodyPr/>
        <a:lstStyle/>
        <a:p>
          <a:endParaRPr lang="ru-RU"/>
        </a:p>
      </dgm:t>
    </dgm:pt>
    <dgm:pt modelId="{21A9ACDA-0240-4F84-804E-068EED7FD3DB}" type="sibTrans" cxnId="{0B5D0998-574D-40B8-AEE1-7138AB957290}">
      <dgm:prSet/>
      <dgm:spPr/>
      <dgm:t>
        <a:bodyPr/>
        <a:lstStyle/>
        <a:p>
          <a:endParaRPr lang="ru-RU"/>
        </a:p>
      </dgm:t>
    </dgm:pt>
    <dgm:pt modelId="{FB29D054-5CA4-447A-91DE-47A16C263325}">
      <dgm:prSet phldrT="[Текст]" custT="1"/>
      <dgm:spPr/>
      <dgm:t>
        <a:bodyPr/>
        <a:lstStyle/>
        <a:p>
          <a:pPr algn="ctr">
            <a:buNone/>
          </a:pPr>
          <a:r>
            <a:rPr lang="ru-RU" sz="19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Портал по воспитанию</a:t>
          </a:r>
        </a:p>
      </dgm:t>
    </dgm:pt>
    <dgm:pt modelId="{4E72E995-FB3B-4F1A-B851-E0BB43FDFE33}" type="parTrans" cxnId="{DFAF07CF-5C83-4E66-B338-BCAF48EB9EBE}">
      <dgm:prSet/>
      <dgm:spPr/>
      <dgm:t>
        <a:bodyPr/>
        <a:lstStyle/>
        <a:p>
          <a:endParaRPr lang="ru-RU"/>
        </a:p>
      </dgm:t>
    </dgm:pt>
    <dgm:pt modelId="{8243663B-7048-4C96-80E1-0CD354463AEF}" type="sibTrans" cxnId="{DFAF07CF-5C83-4E66-B338-BCAF48EB9EBE}">
      <dgm:prSet/>
      <dgm:spPr/>
      <dgm:t>
        <a:bodyPr/>
        <a:lstStyle/>
        <a:p>
          <a:endParaRPr lang="ru-RU"/>
        </a:p>
      </dgm:t>
    </dgm:pt>
    <dgm:pt modelId="{87788EB9-65E3-4634-BBF5-A0AEE1A02375}">
      <dgm:prSet phldrT="[Текст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ВЕКТОР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Организации среднего профессионального образования</a:t>
          </a:r>
        </a:p>
      </dgm:t>
    </dgm:pt>
    <dgm:pt modelId="{C64DEE6D-1FB2-4285-93F8-2DC976F7B089}" type="parTrans" cxnId="{E4B693C5-94C8-486E-874E-B6928F9C6E6E}">
      <dgm:prSet/>
      <dgm:spPr/>
      <dgm:t>
        <a:bodyPr/>
        <a:lstStyle/>
        <a:p>
          <a:endParaRPr lang="ru-RU"/>
        </a:p>
      </dgm:t>
    </dgm:pt>
    <dgm:pt modelId="{F7097E50-FFA6-45DF-B4F9-6F1DA346FDED}" type="sibTrans" cxnId="{E4B693C5-94C8-486E-874E-B6928F9C6E6E}">
      <dgm:prSet/>
      <dgm:spPr/>
      <dgm:t>
        <a:bodyPr/>
        <a:lstStyle/>
        <a:p>
          <a:endParaRPr lang="ru-RU"/>
        </a:p>
      </dgm:t>
    </dgm:pt>
    <dgm:pt modelId="{BC488F67-523C-40B7-BE6E-0BB72406E2C5}">
      <dgm:prSet phldrT="[Текст]" custT="1"/>
      <dgm:spPr/>
      <dgm:t>
        <a:bodyPr anchor="ctr"/>
        <a:lstStyle/>
        <a:p>
          <a:pPr algn="ctr">
            <a:lnSpc>
              <a:spcPct val="100000"/>
            </a:lnSpc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Реализация плана работы в рамках деятельности </a:t>
          </a:r>
          <a:r>
            <a:rPr lang="ru-RU" sz="1400" b="1" kern="1200" dirty="0" err="1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ОЦПВиДП</a:t>
          </a:r>
          <a:endParaRPr lang="ru-RU" sz="1400" b="1" kern="1200" dirty="0">
            <a:solidFill>
              <a:srgbClr val="333F70"/>
            </a:solidFill>
            <a:latin typeface="Times New Roman" panose="02020603050405020304" pitchFamily="18" charset="0"/>
            <a:ea typeface="Open Sans" pitchFamily="34" charset="-122"/>
            <a:cs typeface="Times New Roman" panose="02020603050405020304" pitchFamily="18" charset="0"/>
          </a:endParaRPr>
        </a:p>
      </dgm:t>
    </dgm:pt>
    <dgm:pt modelId="{DEC08CF7-997E-44B6-9F20-6BC4324A19A9}" type="parTrans" cxnId="{3D592F69-451F-4F8B-9036-E8FF5CE35065}">
      <dgm:prSet/>
      <dgm:spPr/>
      <dgm:t>
        <a:bodyPr/>
        <a:lstStyle/>
        <a:p>
          <a:endParaRPr lang="ru-RU"/>
        </a:p>
      </dgm:t>
    </dgm:pt>
    <dgm:pt modelId="{0DBDEC90-D567-473F-8519-F0B44C81713F}" type="sibTrans" cxnId="{3D592F69-451F-4F8B-9036-E8FF5CE35065}">
      <dgm:prSet/>
      <dgm:spPr/>
      <dgm:t>
        <a:bodyPr/>
        <a:lstStyle/>
        <a:p>
          <a:endParaRPr lang="ru-RU"/>
        </a:p>
      </dgm:t>
    </dgm:pt>
    <dgm:pt modelId="{7A3F3CE9-974E-440D-A2E6-A4EF5D637E91}">
      <dgm:prSet phldrT="[Текст]" custT="1"/>
      <dgm:spPr/>
      <dgm:t>
        <a:bodyPr anchor="ctr"/>
        <a:lstStyle/>
        <a:p>
          <a:pPr algn="ctr">
            <a:lnSpc>
              <a:spcPct val="100000"/>
            </a:lnSpc>
            <a:buNone/>
          </a:pPr>
          <a:r>
            <a:rPr lang="ru-RU" sz="18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«Я патриот»</a:t>
          </a:r>
        </a:p>
      </dgm:t>
    </dgm:pt>
    <dgm:pt modelId="{4EC1A8C6-DFBD-45E5-A81C-8647A4CDD0DE}" type="parTrans" cxnId="{83AC0AE3-4A51-4DCC-8964-E43504DCD37A}">
      <dgm:prSet/>
      <dgm:spPr/>
      <dgm:t>
        <a:bodyPr/>
        <a:lstStyle/>
        <a:p>
          <a:endParaRPr lang="ru-RU"/>
        </a:p>
      </dgm:t>
    </dgm:pt>
    <dgm:pt modelId="{9B95FA62-BCCE-4660-B76A-A17D9DE8DDE4}" type="sibTrans" cxnId="{83AC0AE3-4A51-4DCC-8964-E43504DCD37A}">
      <dgm:prSet/>
      <dgm:spPr/>
      <dgm:t>
        <a:bodyPr/>
        <a:lstStyle/>
        <a:p>
          <a:endParaRPr lang="ru-RU"/>
        </a:p>
      </dgm:t>
    </dgm:pt>
    <dgm:pt modelId="{453F7D4B-6E18-4F0A-82D7-CCBACC64A8B9}">
      <dgm:prSet phldrT="[Текст]" custT="1"/>
      <dgm:spPr/>
      <dgm:t>
        <a:bodyPr/>
        <a:lstStyle/>
        <a:p>
          <a:pPr algn="ctr">
            <a:buNone/>
          </a:pPr>
          <a:r>
            <a:rPr lang="ru-RU" sz="19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«Я в теме»</a:t>
          </a:r>
        </a:p>
      </dgm:t>
    </dgm:pt>
    <dgm:pt modelId="{5B7D5B1D-7B2A-4BAB-9F80-919270987F0F}" type="parTrans" cxnId="{DC1E008E-0684-46C5-97DF-3B340C68FE04}">
      <dgm:prSet/>
      <dgm:spPr/>
      <dgm:t>
        <a:bodyPr/>
        <a:lstStyle/>
        <a:p>
          <a:endParaRPr lang="ru-RU"/>
        </a:p>
      </dgm:t>
    </dgm:pt>
    <dgm:pt modelId="{3EF5AA5B-8524-4DE1-951D-461ABE9C8D71}" type="sibTrans" cxnId="{DC1E008E-0684-46C5-97DF-3B340C68FE04}">
      <dgm:prSet/>
      <dgm:spPr/>
      <dgm:t>
        <a:bodyPr/>
        <a:lstStyle/>
        <a:p>
          <a:endParaRPr lang="ru-RU"/>
        </a:p>
      </dgm:t>
    </dgm:pt>
    <dgm:pt modelId="{2E4DC893-9B37-4D9A-BBF8-DF758015B539}" type="pres">
      <dgm:prSet presAssocID="{B45652B8-907B-4F17-90D6-5B9240BF98A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1F7F38B-E660-4910-B375-1D15E8B4BA01}" type="pres">
      <dgm:prSet presAssocID="{B45652B8-907B-4F17-90D6-5B9240BF98AC}" presName="children" presStyleCnt="0"/>
      <dgm:spPr/>
    </dgm:pt>
    <dgm:pt modelId="{65462BCC-DA1D-4A75-90A1-A2D207FE3DD3}" type="pres">
      <dgm:prSet presAssocID="{B45652B8-907B-4F17-90D6-5B9240BF98AC}" presName="child1group" presStyleCnt="0"/>
      <dgm:spPr/>
    </dgm:pt>
    <dgm:pt modelId="{628CA5A6-671E-41CF-9970-49BAD9E88B88}" type="pres">
      <dgm:prSet presAssocID="{B45652B8-907B-4F17-90D6-5B9240BF98AC}" presName="child1" presStyleLbl="bgAcc1" presStyleIdx="0" presStyleCnt="4"/>
      <dgm:spPr/>
    </dgm:pt>
    <dgm:pt modelId="{BDCDD297-B923-47F6-8940-6BAE2657C453}" type="pres">
      <dgm:prSet presAssocID="{B45652B8-907B-4F17-90D6-5B9240BF98AC}" presName="child1Text" presStyleLbl="bgAcc1" presStyleIdx="0" presStyleCnt="4">
        <dgm:presLayoutVars>
          <dgm:bulletEnabled val="1"/>
        </dgm:presLayoutVars>
      </dgm:prSet>
      <dgm:spPr/>
    </dgm:pt>
    <dgm:pt modelId="{BEB91FEA-DFD0-41CB-82F1-63BC0C433081}" type="pres">
      <dgm:prSet presAssocID="{B45652B8-907B-4F17-90D6-5B9240BF98AC}" presName="child2group" presStyleCnt="0"/>
      <dgm:spPr/>
    </dgm:pt>
    <dgm:pt modelId="{48E58CB9-A580-476C-BB47-E59A1709215C}" type="pres">
      <dgm:prSet presAssocID="{B45652B8-907B-4F17-90D6-5B9240BF98AC}" presName="child2" presStyleLbl="bgAcc1" presStyleIdx="1" presStyleCnt="4"/>
      <dgm:spPr/>
    </dgm:pt>
    <dgm:pt modelId="{9B27AD67-AE8D-4FC1-BE71-F522B106EE5E}" type="pres">
      <dgm:prSet presAssocID="{B45652B8-907B-4F17-90D6-5B9240BF98AC}" presName="child2Text" presStyleLbl="bgAcc1" presStyleIdx="1" presStyleCnt="4">
        <dgm:presLayoutVars>
          <dgm:bulletEnabled val="1"/>
        </dgm:presLayoutVars>
      </dgm:prSet>
      <dgm:spPr/>
    </dgm:pt>
    <dgm:pt modelId="{669673B1-31F1-4AB8-A3BE-3102080BD22A}" type="pres">
      <dgm:prSet presAssocID="{B45652B8-907B-4F17-90D6-5B9240BF98AC}" presName="child3group" presStyleCnt="0"/>
      <dgm:spPr/>
    </dgm:pt>
    <dgm:pt modelId="{902397C6-3F71-4A4D-9CDF-E2B0AF23BCFF}" type="pres">
      <dgm:prSet presAssocID="{B45652B8-907B-4F17-90D6-5B9240BF98AC}" presName="child3" presStyleLbl="bgAcc1" presStyleIdx="2" presStyleCnt="4"/>
      <dgm:spPr/>
    </dgm:pt>
    <dgm:pt modelId="{8908591C-2728-4625-BE22-3A3A150B4B42}" type="pres">
      <dgm:prSet presAssocID="{B45652B8-907B-4F17-90D6-5B9240BF98AC}" presName="child3Text" presStyleLbl="bgAcc1" presStyleIdx="2" presStyleCnt="4">
        <dgm:presLayoutVars>
          <dgm:bulletEnabled val="1"/>
        </dgm:presLayoutVars>
      </dgm:prSet>
      <dgm:spPr/>
    </dgm:pt>
    <dgm:pt modelId="{3AE40ABE-B3BF-430E-B6ED-29DAC03DD69B}" type="pres">
      <dgm:prSet presAssocID="{B45652B8-907B-4F17-90D6-5B9240BF98AC}" presName="child4group" presStyleCnt="0"/>
      <dgm:spPr/>
    </dgm:pt>
    <dgm:pt modelId="{A6AF9705-0FF9-41BB-9586-F8C2D91BF76E}" type="pres">
      <dgm:prSet presAssocID="{B45652B8-907B-4F17-90D6-5B9240BF98AC}" presName="child4" presStyleLbl="bgAcc1" presStyleIdx="3" presStyleCnt="4"/>
      <dgm:spPr/>
    </dgm:pt>
    <dgm:pt modelId="{A3255106-093E-41BD-B294-12B4DC613599}" type="pres">
      <dgm:prSet presAssocID="{B45652B8-907B-4F17-90D6-5B9240BF98AC}" presName="child4Text" presStyleLbl="bgAcc1" presStyleIdx="3" presStyleCnt="4">
        <dgm:presLayoutVars>
          <dgm:bulletEnabled val="1"/>
        </dgm:presLayoutVars>
      </dgm:prSet>
      <dgm:spPr/>
    </dgm:pt>
    <dgm:pt modelId="{38DB34D8-79C7-4EFE-B058-AF85F42C4CBA}" type="pres">
      <dgm:prSet presAssocID="{B45652B8-907B-4F17-90D6-5B9240BF98AC}" presName="childPlaceholder" presStyleCnt="0"/>
      <dgm:spPr/>
    </dgm:pt>
    <dgm:pt modelId="{C706DD05-D443-4C76-9F07-E55175D8D03E}" type="pres">
      <dgm:prSet presAssocID="{B45652B8-907B-4F17-90D6-5B9240BF98AC}" presName="circle" presStyleCnt="0"/>
      <dgm:spPr/>
    </dgm:pt>
    <dgm:pt modelId="{EE40D723-F25F-4837-B420-29CBAED2525E}" type="pres">
      <dgm:prSet presAssocID="{B45652B8-907B-4F17-90D6-5B9240BF98AC}" presName="quadrant1" presStyleLbl="node1" presStyleIdx="0" presStyleCnt="4" custAng="0">
        <dgm:presLayoutVars>
          <dgm:chMax val="1"/>
          <dgm:bulletEnabled val="1"/>
        </dgm:presLayoutVars>
      </dgm:prSet>
      <dgm:spPr/>
    </dgm:pt>
    <dgm:pt modelId="{8C15F612-9F41-49C2-A376-4BD79689775A}" type="pres">
      <dgm:prSet presAssocID="{B45652B8-907B-4F17-90D6-5B9240BF98A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7EDB49B-29EB-40C5-A33A-768CC89072BC}" type="pres">
      <dgm:prSet presAssocID="{B45652B8-907B-4F17-90D6-5B9240BF98A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CC07599-BFAB-4E6F-8B15-EA4B0DAAD618}" type="pres">
      <dgm:prSet presAssocID="{B45652B8-907B-4F17-90D6-5B9240BF98A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03FC41D-0F87-4C1B-A995-BEB2509FE672}" type="pres">
      <dgm:prSet presAssocID="{B45652B8-907B-4F17-90D6-5B9240BF98AC}" presName="quadrantPlaceholder" presStyleCnt="0"/>
      <dgm:spPr/>
    </dgm:pt>
    <dgm:pt modelId="{6C5F14B3-80BC-4E7F-936B-CF54C9234F8A}" type="pres">
      <dgm:prSet presAssocID="{B45652B8-907B-4F17-90D6-5B9240BF98AC}" presName="center1" presStyleLbl="fgShp" presStyleIdx="0" presStyleCnt="2"/>
      <dgm:spPr>
        <a:noFill/>
        <a:ln>
          <a:noFill/>
        </a:ln>
      </dgm:spPr>
    </dgm:pt>
    <dgm:pt modelId="{E69A5F54-9ACA-4D12-8328-C4594B474C74}" type="pres">
      <dgm:prSet presAssocID="{B45652B8-907B-4F17-90D6-5B9240BF98AC}" presName="center2" presStyleLbl="fgShp" presStyleIdx="1" presStyleCnt="2"/>
      <dgm:spPr>
        <a:noFill/>
        <a:ln>
          <a:noFill/>
        </a:ln>
      </dgm:spPr>
    </dgm:pt>
  </dgm:ptLst>
  <dgm:cxnLst>
    <dgm:cxn modelId="{21F7860A-F6EE-4924-9391-F216E3B91F99}" type="presOf" srcId="{CC173638-7EBA-498F-AD4A-FDB64813D6F8}" destId="{EE40D723-F25F-4837-B420-29CBAED2525E}" srcOrd="0" destOrd="0" presId="urn:microsoft.com/office/officeart/2005/8/layout/cycle4"/>
    <dgm:cxn modelId="{205EBC16-23A6-4356-A66A-3BFA542C78CA}" type="presOf" srcId="{BC488F67-523C-40B7-BE6E-0BB72406E2C5}" destId="{A3255106-093E-41BD-B294-12B4DC613599}" srcOrd="1" destOrd="0" presId="urn:microsoft.com/office/officeart/2005/8/layout/cycle4"/>
    <dgm:cxn modelId="{600C6919-F972-46E7-96F9-F6160C247629}" type="presOf" srcId="{2918479A-1CA4-440D-BBEF-7428BF7C1AF9}" destId="{48E58CB9-A580-476C-BB47-E59A1709215C}" srcOrd="0" destOrd="0" presId="urn:microsoft.com/office/officeart/2005/8/layout/cycle4"/>
    <dgm:cxn modelId="{29BBD521-2848-4F0E-8731-55D1E6BD4396}" type="presOf" srcId="{2918479A-1CA4-440D-BBEF-7428BF7C1AF9}" destId="{9B27AD67-AE8D-4FC1-BE71-F522B106EE5E}" srcOrd="1" destOrd="0" presId="urn:microsoft.com/office/officeart/2005/8/layout/cycle4"/>
    <dgm:cxn modelId="{F1FA3B36-2F5F-4963-A771-44964C27DA1F}" type="presOf" srcId="{7A3F3CE9-974E-440D-A2E6-A4EF5D637E91}" destId="{9B27AD67-AE8D-4FC1-BE71-F522B106EE5E}" srcOrd="1" destOrd="1" presId="urn:microsoft.com/office/officeart/2005/8/layout/cycle4"/>
    <dgm:cxn modelId="{BB377162-BA51-46CF-A6E4-E16E134A6F9F}" type="presOf" srcId="{D1016598-A3D5-41F6-A7BD-2F399D1C655C}" destId="{BDCDD297-B923-47F6-8940-6BAE2657C453}" srcOrd="1" destOrd="0" presId="urn:microsoft.com/office/officeart/2005/8/layout/cycle4"/>
    <dgm:cxn modelId="{169AEA62-BACB-47B8-B23D-158E663D8947}" type="presOf" srcId="{7A3F3CE9-974E-440D-A2E6-A4EF5D637E91}" destId="{48E58CB9-A580-476C-BB47-E59A1709215C}" srcOrd="0" destOrd="1" presId="urn:microsoft.com/office/officeart/2005/8/layout/cycle4"/>
    <dgm:cxn modelId="{3D592F69-451F-4F8B-9036-E8FF5CE35065}" srcId="{87788EB9-65E3-4634-BBF5-A0AEE1A02375}" destId="{BC488F67-523C-40B7-BE6E-0BB72406E2C5}" srcOrd="0" destOrd="0" parTransId="{DEC08CF7-997E-44B6-9F20-6BC4324A19A9}" sibTransId="{0DBDEC90-D567-473F-8519-F0B44C81713F}"/>
    <dgm:cxn modelId="{DC1E008E-0684-46C5-97DF-3B340C68FE04}" srcId="{FBC0CADC-A4D6-4B11-AFEA-2CD060B80909}" destId="{453F7D4B-6E18-4F0A-82D7-CCBACC64A8B9}" srcOrd="1" destOrd="0" parTransId="{5B7D5B1D-7B2A-4BAB-9F80-919270987F0F}" sibTransId="{3EF5AA5B-8524-4DE1-951D-461ABE9C8D71}"/>
    <dgm:cxn modelId="{1E281790-EE30-45C3-9820-FAA364905175}" type="presOf" srcId="{B45652B8-907B-4F17-90D6-5B9240BF98AC}" destId="{2E4DC893-9B37-4D9A-BBF8-DF758015B539}" srcOrd="0" destOrd="0" presId="urn:microsoft.com/office/officeart/2005/8/layout/cycle4"/>
    <dgm:cxn modelId="{F3499D91-892E-483C-BE2A-DF866EE14B2C}" srcId="{B45652B8-907B-4F17-90D6-5B9240BF98AC}" destId="{CC173638-7EBA-498F-AD4A-FDB64813D6F8}" srcOrd="0" destOrd="0" parTransId="{CB9A8359-29C2-481B-ABE1-ACB076C2F39B}" sibTransId="{C51E6493-C9CA-4027-927D-D50B51BC5D41}"/>
    <dgm:cxn modelId="{0B5D0998-574D-40B8-AEE1-7138AB957290}" srcId="{B45652B8-907B-4F17-90D6-5B9240BF98AC}" destId="{FBC0CADC-A4D6-4B11-AFEA-2CD060B80909}" srcOrd="2" destOrd="0" parTransId="{CAA708D8-2FEE-4AFC-8D27-DE2C48E0743A}" sibTransId="{21A9ACDA-0240-4F84-804E-068EED7FD3DB}"/>
    <dgm:cxn modelId="{3F588A9E-7757-4AE4-88A3-FC68BE6461D8}" type="presOf" srcId="{BC488F67-523C-40B7-BE6E-0BB72406E2C5}" destId="{A6AF9705-0FF9-41BB-9586-F8C2D91BF76E}" srcOrd="0" destOrd="0" presId="urn:microsoft.com/office/officeart/2005/8/layout/cycle4"/>
    <dgm:cxn modelId="{DE6BDDB5-590D-4868-A4D6-E3C4AF24055E}" type="presOf" srcId="{87788EB9-65E3-4634-BBF5-A0AEE1A02375}" destId="{DCC07599-BFAB-4E6F-8B15-EA4B0DAAD618}" srcOrd="0" destOrd="0" presId="urn:microsoft.com/office/officeart/2005/8/layout/cycle4"/>
    <dgm:cxn modelId="{9FDA79BD-084C-4E74-9B6D-AEA2119221A8}" type="presOf" srcId="{9AA3FD3E-A6ED-4487-BC69-A7758BEE2819}" destId="{8C15F612-9F41-49C2-A376-4BD79689775A}" srcOrd="0" destOrd="0" presId="urn:microsoft.com/office/officeart/2005/8/layout/cycle4"/>
    <dgm:cxn modelId="{E4B693C5-94C8-486E-874E-B6928F9C6E6E}" srcId="{B45652B8-907B-4F17-90D6-5B9240BF98AC}" destId="{87788EB9-65E3-4634-BBF5-A0AEE1A02375}" srcOrd="3" destOrd="0" parTransId="{C64DEE6D-1FB2-4285-93F8-2DC976F7B089}" sibTransId="{F7097E50-FFA6-45DF-B4F9-6F1DA346FDED}"/>
    <dgm:cxn modelId="{DFAF07CF-5C83-4E66-B338-BCAF48EB9EBE}" srcId="{FBC0CADC-A4D6-4B11-AFEA-2CD060B80909}" destId="{FB29D054-5CA4-447A-91DE-47A16C263325}" srcOrd="0" destOrd="0" parTransId="{4E72E995-FB3B-4F1A-B851-E0BB43FDFE33}" sibTransId="{8243663B-7048-4C96-80E1-0CD354463AEF}"/>
    <dgm:cxn modelId="{DC812AD3-87C5-4AC4-AB3C-7A3571DEE0DD}" type="presOf" srcId="{FBC0CADC-A4D6-4B11-AFEA-2CD060B80909}" destId="{D7EDB49B-29EB-40C5-A33A-768CC89072BC}" srcOrd="0" destOrd="0" presId="urn:microsoft.com/office/officeart/2005/8/layout/cycle4"/>
    <dgm:cxn modelId="{7747DCD6-8715-4E42-8A96-252DEAB9780C}" srcId="{B45652B8-907B-4F17-90D6-5B9240BF98AC}" destId="{9AA3FD3E-A6ED-4487-BC69-A7758BEE2819}" srcOrd="1" destOrd="0" parTransId="{78A3519E-EC5C-4D7A-A007-7E39C9EAC6A3}" sibTransId="{C9A01CED-CCBA-464D-943A-9A057C3E8226}"/>
    <dgm:cxn modelId="{DD8E79D8-2CE0-48D4-BD00-70306599AB11}" type="presOf" srcId="{D1016598-A3D5-41F6-A7BD-2F399D1C655C}" destId="{628CA5A6-671E-41CF-9970-49BAD9E88B88}" srcOrd="0" destOrd="0" presId="urn:microsoft.com/office/officeart/2005/8/layout/cycle4"/>
    <dgm:cxn modelId="{FF90D0DA-33A6-40F1-834F-48C4F5D880A1}" type="presOf" srcId="{FB29D054-5CA4-447A-91DE-47A16C263325}" destId="{8908591C-2728-4625-BE22-3A3A150B4B42}" srcOrd="1" destOrd="0" presId="urn:microsoft.com/office/officeart/2005/8/layout/cycle4"/>
    <dgm:cxn modelId="{83AC0AE3-4A51-4DCC-8964-E43504DCD37A}" srcId="{9AA3FD3E-A6ED-4487-BC69-A7758BEE2819}" destId="{7A3F3CE9-974E-440D-A2E6-A4EF5D637E91}" srcOrd="1" destOrd="0" parTransId="{4EC1A8C6-DFBD-45E5-A81C-8647A4CDD0DE}" sibTransId="{9B95FA62-BCCE-4660-B76A-A17D9DE8DDE4}"/>
    <dgm:cxn modelId="{F6D43CE4-382F-4D7D-87BA-F9F46DAE4255}" type="presOf" srcId="{453F7D4B-6E18-4F0A-82D7-CCBACC64A8B9}" destId="{8908591C-2728-4625-BE22-3A3A150B4B42}" srcOrd="1" destOrd="1" presId="urn:microsoft.com/office/officeart/2005/8/layout/cycle4"/>
    <dgm:cxn modelId="{836ECAE9-61F9-4B8B-90D8-10C40ABE6044}" srcId="{9AA3FD3E-A6ED-4487-BC69-A7758BEE2819}" destId="{2918479A-1CA4-440D-BBEF-7428BF7C1AF9}" srcOrd="0" destOrd="0" parTransId="{51B107B4-8053-4AF0-BBCA-ABE38104CE90}" sibTransId="{9F96A89A-A96C-49DA-A1E3-EA26989D2907}"/>
    <dgm:cxn modelId="{6292A4EF-6106-4C09-BBEB-CDB793611F23}" srcId="{CC173638-7EBA-498F-AD4A-FDB64813D6F8}" destId="{D1016598-A3D5-41F6-A7BD-2F399D1C655C}" srcOrd="0" destOrd="0" parTransId="{DE9CFF3A-747E-48EC-B5BF-ABAAEC4BCBC6}" sibTransId="{DD2E7BF8-5283-4CB4-BF71-71D8A25857AE}"/>
    <dgm:cxn modelId="{DDA16BF7-DD24-45E0-9D2D-254FFF3560FF}" type="presOf" srcId="{453F7D4B-6E18-4F0A-82D7-CCBACC64A8B9}" destId="{902397C6-3F71-4A4D-9CDF-E2B0AF23BCFF}" srcOrd="0" destOrd="1" presId="urn:microsoft.com/office/officeart/2005/8/layout/cycle4"/>
    <dgm:cxn modelId="{C108C2FC-882F-403B-8C22-7463E0DD996B}" type="presOf" srcId="{FB29D054-5CA4-447A-91DE-47A16C263325}" destId="{902397C6-3F71-4A4D-9CDF-E2B0AF23BCFF}" srcOrd="0" destOrd="0" presId="urn:microsoft.com/office/officeart/2005/8/layout/cycle4"/>
    <dgm:cxn modelId="{50D433D0-F6B0-4EF2-92B7-572F07D0186B}" type="presParOf" srcId="{2E4DC893-9B37-4D9A-BBF8-DF758015B539}" destId="{91F7F38B-E660-4910-B375-1D15E8B4BA01}" srcOrd="0" destOrd="0" presId="urn:microsoft.com/office/officeart/2005/8/layout/cycle4"/>
    <dgm:cxn modelId="{E315CDDC-BDA7-457A-BCFE-5429EB5DDE3B}" type="presParOf" srcId="{91F7F38B-E660-4910-B375-1D15E8B4BA01}" destId="{65462BCC-DA1D-4A75-90A1-A2D207FE3DD3}" srcOrd="0" destOrd="0" presId="urn:microsoft.com/office/officeart/2005/8/layout/cycle4"/>
    <dgm:cxn modelId="{44BA6EB4-5550-40AD-88BF-8C8CD63E2212}" type="presParOf" srcId="{65462BCC-DA1D-4A75-90A1-A2D207FE3DD3}" destId="{628CA5A6-671E-41CF-9970-49BAD9E88B88}" srcOrd="0" destOrd="0" presId="urn:microsoft.com/office/officeart/2005/8/layout/cycle4"/>
    <dgm:cxn modelId="{61E6B601-E001-45CD-9FD6-84C393C6CC8F}" type="presParOf" srcId="{65462BCC-DA1D-4A75-90A1-A2D207FE3DD3}" destId="{BDCDD297-B923-47F6-8940-6BAE2657C453}" srcOrd="1" destOrd="0" presId="urn:microsoft.com/office/officeart/2005/8/layout/cycle4"/>
    <dgm:cxn modelId="{6E60D6C2-40C4-4652-8E66-DCFF05A5E3E8}" type="presParOf" srcId="{91F7F38B-E660-4910-B375-1D15E8B4BA01}" destId="{BEB91FEA-DFD0-41CB-82F1-63BC0C433081}" srcOrd="1" destOrd="0" presId="urn:microsoft.com/office/officeart/2005/8/layout/cycle4"/>
    <dgm:cxn modelId="{A10B0282-4748-40EA-B574-AA2E35E18E97}" type="presParOf" srcId="{BEB91FEA-DFD0-41CB-82F1-63BC0C433081}" destId="{48E58CB9-A580-476C-BB47-E59A1709215C}" srcOrd="0" destOrd="0" presId="urn:microsoft.com/office/officeart/2005/8/layout/cycle4"/>
    <dgm:cxn modelId="{A0B3D37C-D086-4B2F-B2A4-223582F3A9FE}" type="presParOf" srcId="{BEB91FEA-DFD0-41CB-82F1-63BC0C433081}" destId="{9B27AD67-AE8D-4FC1-BE71-F522B106EE5E}" srcOrd="1" destOrd="0" presId="urn:microsoft.com/office/officeart/2005/8/layout/cycle4"/>
    <dgm:cxn modelId="{857BA041-7F09-458A-B6C1-F4E5D961A4B3}" type="presParOf" srcId="{91F7F38B-E660-4910-B375-1D15E8B4BA01}" destId="{669673B1-31F1-4AB8-A3BE-3102080BD22A}" srcOrd="2" destOrd="0" presId="urn:microsoft.com/office/officeart/2005/8/layout/cycle4"/>
    <dgm:cxn modelId="{C9C7E004-BD72-44B9-89A2-B7CE618D72DD}" type="presParOf" srcId="{669673B1-31F1-4AB8-A3BE-3102080BD22A}" destId="{902397C6-3F71-4A4D-9CDF-E2B0AF23BCFF}" srcOrd="0" destOrd="0" presId="urn:microsoft.com/office/officeart/2005/8/layout/cycle4"/>
    <dgm:cxn modelId="{1583CE71-1D33-4A88-902D-504D73C9C054}" type="presParOf" srcId="{669673B1-31F1-4AB8-A3BE-3102080BD22A}" destId="{8908591C-2728-4625-BE22-3A3A150B4B42}" srcOrd="1" destOrd="0" presId="urn:microsoft.com/office/officeart/2005/8/layout/cycle4"/>
    <dgm:cxn modelId="{9BF42077-61B7-464E-84E6-4A055800C033}" type="presParOf" srcId="{91F7F38B-E660-4910-B375-1D15E8B4BA01}" destId="{3AE40ABE-B3BF-430E-B6ED-29DAC03DD69B}" srcOrd="3" destOrd="0" presId="urn:microsoft.com/office/officeart/2005/8/layout/cycle4"/>
    <dgm:cxn modelId="{62DCEF3C-4B87-4731-B621-F5426D658A6D}" type="presParOf" srcId="{3AE40ABE-B3BF-430E-B6ED-29DAC03DD69B}" destId="{A6AF9705-0FF9-41BB-9586-F8C2D91BF76E}" srcOrd="0" destOrd="0" presId="urn:microsoft.com/office/officeart/2005/8/layout/cycle4"/>
    <dgm:cxn modelId="{68B66EA8-CE83-4F8D-A550-A860A33F8CC6}" type="presParOf" srcId="{3AE40ABE-B3BF-430E-B6ED-29DAC03DD69B}" destId="{A3255106-093E-41BD-B294-12B4DC613599}" srcOrd="1" destOrd="0" presId="urn:microsoft.com/office/officeart/2005/8/layout/cycle4"/>
    <dgm:cxn modelId="{F327A425-CAD3-4448-BA41-3444800664FC}" type="presParOf" srcId="{91F7F38B-E660-4910-B375-1D15E8B4BA01}" destId="{38DB34D8-79C7-4EFE-B058-AF85F42C4CBA}" srcOrd="4" destOrd="0" presId="urn:microsoft.com/office/officeart/2005/8/layout/cycle4"/>
    <dgm:cxn modelId="{057C73C7-8A97-49A4-BD22-E1D5D581B661}" type="presParOf" srcId="{2E4DC893-9B37-4D9A-BBF8-DF758015B539}" destId="{C706DD05-D443-4C76-9F07-E55175D8D03E}" srcOrd="1" destOrd="0" presId="urn:microsoft.com/office/officeart/2005/8/layout/cycle4"/>
    <dgm:cxn modelId="{D836B286-7B5C-4CFB-943B-38918D43C303}" type="presParOf" srcId="{C706DD05-D443-4C76-9F07-E55175D8D03E}" destId="{EE40D723-F25F-4837-B420-29CBAED2525E}" srcOrd="0" destOrd="0" presId="urn:microsoft.com/office/officeart/2005/8/layout/cycle4"/>
    <dgm:cxn modelId="{0FFDDFB3-2EE5-42FA-BFF3-CE82257D974B}" type="presParOf" srcId="{C706DD05-D443-4C76-9F07-E55175D8D03E}" destId="{8C15F612-9F41-49C2-A376-4BD79689775A}" srcOrd="1" destOrd="0" presId="urn:microsoft.com/office/officeart/2005/8/layout/cycle4"/>
    <dgm:cxn modelId="{DFDF8DB5-2768-465D-BBAD-33B81C64DD0A}" type="presParOf" srcId="{C706DD05-D443-4C76-9F07-E55175D8D03E}" destId="{D7EDB49B-29EB-40C5-A33A-768CC89072BC}" srcOrd="2" destOrd="0" presId="urn:microsoft.com/office/officeart/2005/8/layout/cycle4"/>
    <dgm:cxn modelId="{1F5B2EB3-0840-49FB-BFF4-0EFAEC88D510}" type="presParOf" srcId="{C706DD05-D443-4C76-9F07-E55175D8D03E}" destId="{DCC07599-BFAB-4E6F-8B15-EA4B0DAAD618}" srcOrd="3" destOrd="0" presId="urn:microsoft.com/office/officeart/2005/8/layout/cycle4"/>
    <dgm:cxn modelId="{F5EB2462-B730-493E-B704-56E3FE428DBA}" type="presParOf" srcId="{C706DD05-D443-4C76-9F07-E55175D8D03E}" destId="{503FC41D-0F87-4C1B-A995-BEB2509FE672}" srcOrd="4" destOrd="0" presId="urn:microsoft.com/office/officeart/2005/8/layout/cycle4"/>
    <dgm:cxn modelId="{82BBB9EB-FC6D-4357-AD27-9C4332C1611B}" type="presParOf" srcId="{2E4DC893-9B37-4D9A-BBF8-DF758015B539}" destId="{6C5F14B3-80BC-4E7F-936B-CF54C9234F8A}" srcOrd="2" destOrd="0" presId="urn:microsoft.com/office/officeart/2005/8/layout/cycle4"/>
    <dgm:cxn modelId="{21A3441C-95BF-4659-9F41-B2E2C947CB9D}" type="presParOf" srcId="{2E4DC893-9B37-4D9A-BBF8-DF758015B539}" destId="{E69A5F54-9ACA-4D12-8328-C4594B474C7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BF961-85F5-4BDE-8938-D4C11394077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89D30B-2EF6-4A0D-AD8A-DC501032E84C}">
      <dgm:prSet phldrT="[Текст]" custT="1"/>
      <dgm:spPr/>
      <dgm:t>
        <a:bodyPr/>
        <a:lstStyle/>
        <a:p>
          <a:r>
            <a:rPr lang="ru-RU" sz="3200" b="1" kern="1200" dirty="0">
              <a:solidFill>
                <a:schemeClr val="bg1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Системный подход</a:t>
          </a:r>
        </a:p>
      </dgm:t>
    </dgm:pt>
    <dgm:pt modelId="{421FF881-7C75-4060-AED0-B0B383F7D05A}" type="parTrans" cxnId="{F8A41A37-19D0-498E-BEE2-FA305CC119AB}">
      <dgm:prSet/>
      <dgm:spPr/>
      <dgm:t>
        <a:bodyPr/>
        <a:lstStyle/>
        <a:p>
          <a:endParaRPr lang="ru-RU"/>
        </a:p>
      </dgm:t>
    </dgm:pt>
    <dgm:pt modelId="{DDD36516-0920-45AE-9467-136EA4994254}" type="sibTrans" cxnId="{F8A41A37-19D0-498E-BEE2-FA305CC119AB}">
      <dgm:prSet/>
      <dgm:spPr/>
      <dgm:t>
        <a:bodyPr/>
        <a:lstStyle/>
        <a:p>
          <a:endParaRPr lang="ru-RU"/>
        </a:p>
      </dgm:t>
    </dgm:pt>
    <dgm:pt modelId="{00D2CA64-3373-4A30-A40E-ABE3ADA9F1A0}">
      <dgm:prSet phldrT="[Текст]"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Методическая поддержка</a:t>
          </a:r>
        </a:p>
      </dgm:t>
    </dgm:pt>
    <dgm:pt modelId="{069355B3-61C9-4BFF-980E-EA71B248163E}" type="parTrans" cxnId="{8661B074-28F2-45FE-A327-ACC6835B9EDB}">
      <dgm:prSet/>
      <dgm:spPr/>
      <dgm:t>
        <a:bodyPr/>
        <a:lstStyle/>
        <a:p>
          <a:endParaRPr lang="ru-RU"/>
        </a:p>
      </dgm:t>
    </dgm:pt>
    <dgm:pt modelId="{5620C740-5BAE-4989-A50F-354FA9DBD8C0}" type="sibTrans" cxnId="{8661B074-28F2-45FE-A327-ACC6835B9EDB}">
      <dgm:prSet/>
      <dgm:spPr/>
      <dgm:t>
        <a:bodyPr/>
        <a:lstStyle/>
        <a:p>
          <a:endParaRPr lang="ru-RU"/>
        </a:p>
      </dgm:t>
    </dgm:pt>
    <dgm:pt modelId="{FCC1572C-1B72-40EE-8E6B-D7A1C6EA4B5B}">
      <dgm:prSet phldrT="[Текст]"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Общественная поддержка</a:t>
          </a:r>
        </a:p>
      </dgm:t>
    </dgm:pt>
    <dgm:pt modelId="{61A684CE-AEBE-4E8E-95CF-7A63D292358E}" type="parTrans" cxnId="{7A8BE374-C445-45B1-9412-48655F80C2B5}">
      <dgm:prSet/>
      <dgm:spPr/>
      <dgm:t>
        <a:bodyPr/>
        <a:lstStyle/>
        <a:p>
          <a:endParaRPr lang="ru-RU"/>
        </a:p>
      </dgm:t>
    </dgm:pt>
    <dgm:pt modelId="{77BF443A-35AA-4236-AED9-42BF3F891294}" type="sibTrans" cxnId="{7A8BE374-C445-45B1-9412-48655F80C2B5}">
      <dgm:prSet/>
      <dgm:spPr/>
      <dgm:t>
        <a:bodyPr/>
        <a:lstStyle/>
        <a:p>
          <a:endParaRPr lang="ru-RU"/>
        </a:p>
      </dgm:t>
    </dgm:pt>
    <dgm:pt modelId="{280FB34C-49D8-41DD-8791-75F9C5632C56}">
      <dgm:prSet phldrT="[Текст]"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Техническая поддержка</a:t>
          </a:r>
        </a:p>
      </dgm:t>
    </dgm:pt>
    <dgm:pt modelId="{BFE8CA3D-C731-4C5D-9F12-280CF756B8A2}" type="parTrans" cxnId="{2224A116-E9C9-4ADE-8D6D-82E01DC0660B}">
      <dgm:prSet/>
      <dgm:spPr/>
      <dgm:t>
        <a:bodyPr/>
        <a:lstStyle/>
        <a:p>
          <a:endParaRPr lang="ru-RU"/>
        </a:p>
      </dgm:t>
    </dgm:pt>
    <dgm:pt modelId="{39953B33-8C0B-4C2C-92BC-F6D51EF4BC69}" type="sibTrans" cxnId="{2224A116-E9C9-4ADE-8D6D-82E01DC0660B}">
      <dgm:prSet/>
      <dgm:spPr/>
      <dgm:t>
        <a:bodyPr/>
        <a:lstStyle/>
        <a:p>
          <a:endParaRPr lang="ru-RU"/>
        </a:p>
      </dgm:t>
    </dgm:pt>
    <dgm:pt modelId="{2478C51D-1F44-4DC5-B959-0CD000FB6A70}">
      <dgm:prSet phldrT="[Текст]"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Контроль качества</a:t>
          </a:r>
        </a:p>
      </dgm:t>
    </dgm:pt>
    <dgm:pt modelId="{46419990-73D9-4BBC-8AA2-7934DD1EB08A}" type="parTrans" cxnId="{5FAC05DF-D00F-44C1-8E0B-7A7E08B8B74D}">
      <dgm:prSet/>
      <dgm:spPr/>
      <dgm:t>
        <a:bodyPr/>
        <a:lstStyle/>
        <a:p>
          <a:endParaRPr lang="ru-RU"/>
        </a:p>
      </dgm:t>
    </dgm:pt>
    <dgm:pt modelId="{128E84E5-A853-47B7-A6D6-B4F304EFD9C7}" type="sibTrans" cxnId="{5FAC05DF-D00F-44C1-8E0B-7A7E08B8B74D}">
      <dgm:prSet/>
      <dgm:spPr/>
      <dgm:t>
        <a:bodyPr/>
        <a:lstStyle/>
        <a:p>
          <a:endParaRPr lang="ru-RU"/>
        </a:p>
      </dgm:t>
    </dgm:pt>
    <dgm:pt modelId="{FD83CD2B-402B-469C-A754-BE005C06B307}">
      <dgm:prSet phldrT="[Текст]"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Ресурсная база</a:t>
          </a:r>
        </a:p>
      </dgm:t>
    </dgm:pt>
    <dgm:pt modelId="{CE899656-1CF4-4C4D-84CC-54BACC39A797}" type="parTrans" cxnId="{FDA43A7F-CE30-4098-AE35-C5E25F5BA836}">
      <dgm:prSet/>
      <dgm:spPr/>
      <dgm:t>
        <a:bodyPr/>
        <a:lstStyle/>
        <a:p>
          <a:endParaRPr lang="ru-RU"/>
        </a:p>
      </dgm:t>
    </dgm:pt>
    <dgm:pt modelId="{BBAD1C57-FE97-465F-A8F6-6F94B5438B47}" type="sibTrans" cxnId="{FDA43A7F-CE30-4098-AE35-C5E25F5BA836}">
      <dgm:prSet/>
      <dgm:spPr/>
      <dgm:t>
        <a:bodyPr/>
        <a:lstStyle/>
        <a:p>
          <a:endParaRPr lang="ru-RU"/>
        </a:p>
      </dgm:t>
    </dgm:pt>
    <dgm:pt modelId="{F0FC61DC-DEC6-45AA-BA51-D94EC7987048}" type="pres">
      <dgm:prSet presAssocID="{1A3BF961-85F5-4BDE-8938-D4C113940770}" presName="Name0" presStyleCnt="0">
        <dgm:presLayoutVars>
          <dgm:chMax val="7"/>
          <dgm:chPref val="7"/>
          <dgm:dir/>
        </dgm:presLayoutVars>
      </dgm:prSet>
      <dgm:spPr/>
    </dgm:pt>
    <dgm:pt modelId="{09FA87A3-7FB5-4446-BFCB-450ABBC5B97F}" type="pres">
      <dgm:prSet presAssocID="{1A3BF961-85F5-4BDE-8938-D4C113940770}" presName="Name1" presStyleCnt="0"/>
      <dgm:spPr/>
    </dgm:pt>
    <dgm:pt modelId="{161EDA50-A0CF-47D4-907A-F2B934DA15B5}" type="pres">
      <dgm:prSet presAssocID="{1A3BF961-85F5-4BDE-8938-D4C113940770}" presName="cycle" presStyleCnt="0"/>
      <dgm:spPr/>
    </dgm:pt>
    <dgm:pt modelId="{F77E969D-EFA8-4420-B52B-CDB9F6B86A56}" type="pres">
      <dgm:prSet presAssocID="{1A3BF961-85F5-4BDE-8938-D4C113940770}" presName="srcNode" presStyleLbl="node1" presStyleIdx="0" presStyleCnt="6"/>
      <dgm:spPr/>
    </dgm:pt>
    <dgm:pt modelId="{2A4E36D7-FD8C-43E3-B7B6-878210FAE122}" type="pres">
      <dgm:prSet presAssocID="{1A3BF961-85F5-4BDE-8938-D4C113940770}" presName="conn" presStyleLbl="parChTrans1D2" presStyleIdx="0" presStyleCnt="1"/>
      <dgm:spPr/>
    </dgm:pt>
    <dgm:pt modelId="{45092E39-1FD7-4116-BD6C-29D8132E8B90}" type="pres">
      <dgm:prSet presAssocID="{1A3BF961-85F5-4BDE-8938-D4C113940770}" presName="extraNode" presStyleLbl="node1" presStyleIdx="0" presStyleCnt="6"/>
      <dgm:spPr/>
    </dgm:pt>
    <dgm:pt modelId="{738D21AE-FF97-491E-AD4E-1E7A0FE99D4E}" type="pres">
      <dgm:prSet presAssocID="{1A3BF961-85F5-4BDE-8938-D4C113940770}" presName="dstNode" presStyleLbl="node1" presStyleIdx="0" presStyleCnt="6"/>
      <dgm:spPr/>
    </dgm:pt>
    <dgm:pt modelId="{B9A5C932-FB0D-475D-8E1A-DF13F9CAF3A7}" type="pres">
      <dgm:prSet presAssocID="{7D89D30B-2EF6-4A0D-AD8A-DC501032E84C}" presName="text_1" presStyleLbl="node1" presStyleIdx="0" presStyleCnt="6">
        <dgm:presLayoutVars>
          <dgm:bulletEnabled val="1"/>
        </dgm:presLayoutVars>
      </dgm:prSet>
      <dgm:spPr/>
    </dgm:pt>
    <dgm:pt modelId="{A1EC71CE-5927-4314-935E-59CF0DC0A45E}" type="pres">
      <dgm:prSet presAssocID="{7D89D30B-2EF6-4A0D-AD8A-DC501032E84C}" presName="accent_1" presStyleCnt="0"/>
      <dgm:spPr/>
    </dgm:pt>
    <dgm:pt modelId="{9EFB2F92-9CC6-4549-9245-EABB80D7A5DB}" type="pres">
      <dgm:prSet presAssocID="{7D89D30B-2EF6-4A0D-AD8A-DC501032E84C}" presName="accentRepeatNode" presStyleLbl="solidFgAcc1" presStyleIdx="0" presStyleCnt="6"/>
      <dgm:spPr/>
    </dgm:pt>
    <dgm:pt modelId="{E8D38C4B-1637-4F51-8FD1-DD02411A64A0}" type="pres">
      <dgm:prSet presAssocID="{00D2CA64-3373-4A30-A40E-ABE3ADA9F1A0}" presName="text_2" presStyleLbl="node1" presStyleIdx="1" presStyleCnt="6">
        <dgm:presLayoutVars>
          <dgm:bulletEnabled val="1"/>
        </dgm:presLayoutVars>
      </dgm:prSet>
      <dgm:spPr/>
    </dgm:pt>
    <dgm:pt modelId="{81EFE817-1A9E-417C-9731-EFAE06095813}" type="pres">
      <dgm:prSet presAssocID="{00D2CA64-3373-4A30-A40E-ABE3ADA9F1A0}" presName="accent_2" presStyleCnt="0"/>
      <dgm:spPr/>
    </dgm:pt>
    <dgm:pt modelId="{D1F5CEA5-DCCA-4B20-A7C1-D88968544B97}" type="pres">
      <dgm:prSet presAssocID="{00D2CA64-3373-4A30-A40E-ABE3ADA9F1A0}" presName="accentRepeatNode" presStyleLbl="solidFgAcc1" presStyleIdx="1" presStyleCnt="6"/>
      <dgm:spPr/>
    </dgm:pt>
    <dgm:pt modelId="{36F8D3EE-0883-4C42-B8F7-49B6F1C88160}" type="pres">
      <dgm:prSet presAssocID="{FCC1572C-1B72-40EE-8E6B-D7A1C6EA4B5B}" presName="text_3" presStyleLbl="node1" presStyleIdx="2" presStyleCnt="6">
        <dgm:presLayoutVars>
          <dgm:bulletEnabled val="1"/>
        </dgm:presLayoutVars>
      </dgm:prSet>
      <dgm:spPr/>
    </dgm:pt>
    <dgm:pt modelId="{75B68934-3837-447B-8EAF-894346B6C9A7}" type="pres">
      <dgm:prSet presAssocID="{FCC1572C-1B72-40EE-8E6B-D7A1C6EA4B5B}" presName="accent_3" presStyleCnt="0"/>
      <dgm:spPr/>
    </dgm:pt>
    <dgm:pt modelId="{04BFC5A7-13CE-4521-A93C-D2E9EC53AD00}" type="pres">
      <dgm:prSet presAssocID="{FCC1572C-1B72-40EE-8E6B-D7A1C6EA4B5B}" presName="accentRepeatNode" presStyleLbl="solidFgAcc1" presStyleIdx="2" presStyleCnt="6"/>
      <dgm:spPr/>
    </dgm:pt>
    <dgm:pt modelId="{C212E8CC-CD79-46C9-8226-70B922B969B9}" type="pres">
      <dgm:prSet presAssocID="{280FB34C-49D8-41DD-8791-75F9C5632C56}" presName="text_4" presStyleLbl="node1" presStyleIdx="3" presStyleCnt="6">
        <dgm:presLayoutVars>
          <dgm:bulletEnabled val="1"/>
        </dgm:presLayoutVars>
      </dgm:prSet>
      <dgm:spPr/>
    </dgm:pt>
    <dgm:pt modelId="{914497E4-6EBD-4C02-8EF8-83DE24ACA93C}" type="pres">
      <dgm:prSet presAssocID="{280FB34C-49D8-41DD-8791-75F9C5632C56}" presName="accent_4" presStyleCnt="0"/>
      <dgm:spPr/>
    </dgm:pt>
    <dgm:pt modelId="{EF647612-B331-42C1-8589-57FD429C0AAD}" type="pres">
      <dgm:prSet presAssocID="{280FB34C-49D8-41DD-8791-75F9C5632C56}" presName="accentRepeatNode" presStyleLbl="solidFgAcc1" presStyleIdx="3" presStyleCnt="6"/>
      <dgm:spPr/>
    </dgm:pt>
    <dgm:pt modelId="{42A0642F-18B6-445C-AF63-D9A7F1CD261F}" type="pres">
      <dgm:prSet presAssocID="{2478C51D-1F44-4DC5-B959-0CD000FB6A70}" presName="text_5" presStyleLbl="node1" presStyleIdx="4" presStyleCnt="6">
        <dgm:presLayoutVars>
          <dgm:bulletEnabled val="1"/>
        </dgm:presLayoutVars>
      </dgm:prSet>
      <dgm:spPr/>
    </dgm:pt>
    <dgm:pt modelId="{C197FADB-170E-4AA1-B87A-B845EFDB4480}" type="pres">
      <dgm:prSet presAssocID="{2478C51D-1F44-4DC5-B959-0CD000FB6A70}" presName="accent_5" presStyleCnt="0"/>
      <dgm:spPr/>
    </dgm:pt>
    <dgm:pt modelId="{EBB4256A-2193-4662-96C6-17E45FB5A977}" type="pres">
      <dgm:prSet presAssocID="{2478C51D-1F44-4DC5-B959-0CD000FB6A70}" presName="accentRepeatNode" presStyleLbl="solidFgAcc1" presStyleIdx="4" presStyleCnt="6"/>
      <dgm:spPr/>
    </dgm:pt>
    <dgm:pt modelId="{1F284AB2-6684-4362-B079-6E3B07E8805F}" type="pres">
      <dgm:prSet presAssocID="{FD83CD2B-402B-469C-A754-BE005C06B307}" presName="text_6" presStyleLbl="node1" presStyleIdx="5" presStyleCnt="6">
        <dgm:presLayoutVars>
          <dgm:bulletEnabled val="1"/>
        </dgm:presLayoutVars>
      </dgm:prSet>
      <dgm:spPr/>
    </dgm:pt>
    <dgm:pt modelId="{AA552BCA-747E-4956-8F5E-C41E752FE6B4}" type="pres">
      <dgm:prSet presAssocID="{FD83CD2B-402B-469C-A754-BE005C06B307}" presName="accent_6" presStyleCnt="0"/>
      <dgm:spPr/>
    </dgm:pt>
    <dgm:pt modelId="{CE20031B-946A-4079-94A2-F7D456E126CF}" type="pres">
      <dgm:prSet presAssocID="{FD83CD2B-402B-469C-A754-BE005C06B307}" presName="accentRepeatNode" presStyleLbl="solidFgAcc1" presStyleIdx="5" presStyleCnt="6"/>
      <dgm:spPr/>
    </dgm:pt>
  </dgm:ptLst>
  <dgm:cxnLst>
    <dgm:cxn modelId="{FAC89909-86AF-46D8-94CA-5DBC0F0E9FE2}" type="presOf" srcId="{00D2CA64-3373-4A30-A40E-ABE3ADA9F1A0}" destId="{E8D38C4B-1637-4F51-8FD1-DD02411A64A0}" srcOrd="0" destOrd="0" presId="urn:microsoft.com/office/officeart/2008/layout/VerticalCurvedList"/>
    <dgm:cxn modelId="{2224A116-E9C9-4ADE-8D6D-82E01DC0660B}" srcId="{1A3BF961-85F5-4BDE-8938-D4C113940770}" destId="{280FB34C-49D8-41DD-8791-75F9C5632C56}" srcOrd="3" destOrd="0" parTransId="{BFE8CA3D-C731-4C5D-9F12-280CF756B8A2}" sibTransId="{39953B33-8C0B-4C2C-92BC-F6D51EF4BC69}"/>
    <dgm:cxn modelId="{0E333B2D-7E23-4AEF-BA5A-705CEE744178}" type="presOf" srcId="{280FB34C-49D8-41DD-8791-75F9C5632C56}" destId="{C212E8CC-CD79-46C9-8226-70B922B969B9}" srcOrd="0" destOrd="0" presId="urn:microsoft.com/office/officeart/2008/layout/VerticalCurvedList"/>
    <dgm:cxn modelId="{E9B64B35-7CE4-4545-BC9C-224CD94583CF}" type="presOf" srcId="{DDD36516-0920-45AE-9467-136EA4994254}" destId="{2A4E36D7-FD8C-43E3-B7B6-878210FAE122}" srcOrd="0" destOrd="0" presId="urn:microsoft.com/office/officeart/2008/layout/VerticalCurvedList"/>
    <dgm:cxn modelId="{F8A41A37-19D0-498E-BEE2-FA305CC119AB}" srcId="{1A3BF961-85F5-4BDE-8938-D4C113940770}" destId="{7D89D30B-2EF6-4A0D-AD8A-DC501032E84C}" srcOrd="0" destOrd="0" parTransId="{421FF881-7C75-4060-AED0-B0B383F7D05A}" sibTransId="{DDD36516-0920-45AE-9467-136EA4994254}"/>
    <dgm:cxn modelId="{515CCD3E-54C2-4C7D-99BF-40AC0C6E0FF2}" type="presOf" srcId="{1A3BF961-85F5-4BDE-8938-D4C113940770}" destId="{F0FC61DC-DEC6-45AA-BA51-D94EC7987048}" srcOrd="0" destOrd="0" presId="urn:microsoft.com/office/officeart/2008/layout/VerticalCurvedList"/>
    <dgm:cxn modelId="{8661B074-28F2-45FE-A327-ACC6835B9EDB}" srcId="{1A3BF961-85F5-4BDE-8938-D4C113940770}" destId="{00D2CA64-3373-4A30-A40E-ABE3ADA9F1A0}" srcOrd="1" destOrd="0" parTransId="{069355B3-61C9-4BFF-980E-EA71B248163E}" sibTransId="{5620C740-5BAE-4989-A50F-354FA9DBD8C0}"/>
    <dgm:cxn modelId="{13AFCF54-955E-4C8D-AE52-1AA8658D2FAD}" type="presOf" srcId="{2478C51D-1F44-4DC5-B959-0CD000FB6A70}" destId="{42A0642F-18B6-445C-AF63-D9A7F1CD261F}" srcOrd="0" destOrd="0" presId="urn:microsoft.com/office/officeart/2008/layout/VerticalCurvedList"/>
    <dgm:cxn modelId="{7A8BE374-C445-45B1-9412-48655F80C2B5}" srcId="{1A3BF961-85F5-4BDE-8938-D4C113940770}" destId="{FCC1572C-1B72-40EE-8E6B-D7A1C6EA4B5B}" srcOrd="2" destOrd="0" parTransId="{61A684CE-AEBE-4E8E-95CF-7A63D292358E}" sibTransId="{77BF443A-35AA-4236-AED9-42BF3F891294}"/>
    <dgm:cxn modelId="{FDA43A7F-CE30-4098-AE35-C5E25F5BA836}" srcId="{1A3BF961-85F5-4BDE-8938-D4C113940770}" destId="{FD83CD2B-402B-469C-A754-BE005C06B307}" srcOrd="5" destOrd="0" parTransId="{CE899656-1CF4-4C4D-84CC-54BACC39A797}" sibTransId="{BBAD1C57-FE97-465F-A8F6-6F94B5438B47}"/>
    <dgm:cxn modelId="{AF319F83-9E85-4C66-9DA4-C25108021951}" type="presOf" srcId="{FD83CD2B-402B-469C-A754-BE005C06B307}" destId="{1F284AB2-6684-4362-B079-6E3B07E8805F}" srcOrd="0" destOrd="0" presId="urn:microsoft.com/office/officeart/2008/layout/VerticalCurvedList"/>
    <dgm:cxn modelId="{1AC58A8A-DE81-41EA-A76D-5774922DC8A8}" type="presOf" srcId="{7D89D30B-2EF6-4A0D-AD8A-DC501032E84C}" destId="{B9A5C932-FB0D-475D-8E1A-DF13F9CAF3A7}" srcOrd="0" destOrd="0" presId="urn:microsoft.com/office/officeart/2008/layout/VerticalCurvedList"/>
    <dgm:cxn modelId="{A4C7C4DD-2E95-4A7A-A9A3-A545954276C0}" type="presOf" srcId="{FCC1572C-1B72-40EE-8E6B-D7A1C6EA4B5B}" destId="{36F8D3EE-0883-4C42-B8F7-49B6F1C88160}" srcOrd="0" destOrd="0" presId="urn:microsoft.com/office/officeart/2008/layout/VerticalCurvedList"/>
    <dgm:cxn modelId="{5FAC05DF-D00F-44C1-8E0B-7A7E08B8B74D}" srcId="{1A3BF961-85F5-4BDE-8938-D4C113940770}" destId="{2478C51D-1F44-4DC5-B959-0CD000FB6A70}" srcOrd="4" destOrd="0" parTransId="{46419990-73D9-4BBC-8AA2-7934DD1EB08A}" sibTransId="{128E84E5-A853-47B7-A6D6-B4F304EFD9C7}"/>
    <dgm:cxn modelId="{5BA938C2-034E-4455-9975-1287A2261121}" type="presParOf" srcId="{F0FC61DC-DEC6-45AA-BA51-D94EC7987048}" destId="{09FA87A3-7FB5-4446-BFCB-450ABBC5B97F}" srcOrd="0" destOrd="0" presId="urn:microsoft.com/office/officeart/2008/layout/VerticalCurvedList"/>
    <dgm:cxn modelId="{337DCE63-BD8C-44AA-909F-AF29CC62678A}" type="presParOf" srcId="{09FA87A3-7FB5-4446-BFCB-450ABBC5B97F}" destId="{161EDA50-A0CF-47D4-907A-F2B934DA15B5}" srcOrd="0" destOrd="0" presId="urn:microsoft.com/office/officeart/2008/layout/VerticalCurvedList"/>
    <dgm:cxn modelId="{78363985-7484-435E-9A01-36397986A40D}" type="presParOf" srcId="{161EDA50-A0CF-47D4-907A-F2B934DA15B5}" destId="{F77E969D-EFA8-4420-B52B-CDB9F6B86A56}" srcOrd="0" destOrd="0" presId="urn:microsoft.com/office/officeart/2008/layout/VerticalCurvedList"/>
    <dgm:cxn modelId="{F3B62032-EEBF-4635-8515-B6EDD864D6BF}" type="presParOf" srcId="{161EDA50-A0CF-47D4-907A-F2B934DA15B5}" destId="{2A4E36D7-FD8C-43E3-B7B6-878210FAE122}" srcOrd="1" destOrd="0" presId="urn:microsoft.com/office/officeart/2008/layout/VerticalCurvedList"/>
    <dgm:cxn modelId="{307F95FE-1CF2-4BD6-B09C-8DDF3180E73F}" type="presParOf" srcId="{161EDA50-A0CF-47D4-907A-F2B934DA15B5}" destId="{45092E39-1FD7-4116-BD6C-29D8132E8B90}" srcOrd="2" destOrd="0" presId="urn:microsoft.com/office/officeart/2008/layout/VerticalCurvedList"/>
    <dgm:cxn modelId="{9524A295-6CEB-4E06-A8DB-506E55519B02}" type="presParOf" srcId="{161EDA50-A0CF-47D4-907A-F2B934DA15B5}" destId="{738D21AE-FF97-491E-AD4E-1E7A0FE99D4E}" srcOrd="3" destOrd="0" presId="urn:microsoft.com/office/officeart/2008/layout/VerticalCurvedList"/>
    <dgm:cxn modelId="{3A431619-7F77-4B13-9C6D-9C3A667F2FDD}" type="presParOf" srcId="{09FA87A3-7FB5-4446-BFCB-450ABBC5B97F}" destId="{B9A5C932-FB0D-475D-8E1A-DF13F9CAF3A7}" srcOrd="1" destOrd="0" presId="urn:microsoft.com/office/officeart/2008/layout/VerticalCurvedList"/>
    <dgm:cxn modelId="{CD2E055E-948C-4024-BCE3-22FC16E290A8}" type="presParOf" srcId="{09FA87A3-7FB5-4446-BFCB-450ABBC5B97F}" destId="{A1EC71CE-5927-4314-935E-59CF0DC0A45E}" srcOrd="2" destOrd="0" presId="urn:microsoft.com/office/officeart/2008/layout/VerticalCurvedList"/>
    <dgm:cxn modelId="{86AFC19B-FDCD-4FB4-A07A-03AAAF40BEF6}" type="presParOf" srcId="{A1EC71CE-5927-4314-935E-59CF0DC0A45E}" destId="{9EFB2F92-9CC6-4549-9245-EABB80D7A5DB}" srcOrd="0" destOrd="0" presId="urn:microsoft.com/office/officeart/2008/layout/VerticalCurvedList"/>
    <dgm:cxn modelId="{FC6B4DD0-F887-4DEB-8E04-6ACA6ECB4DD7}" type="presParOf" srcId="{09FA87A3-7FB5-4446-BFCB-450ABBC5B97F}" destId="{E8D38C4B-1637-4F51-8FD1-DD02411A64A0}" srcOrd="3" destOrd="0" presId="urn:microsoft.com/office/officeart/2008/layout/VerticalCurvedList"/>
    <dgm:cxn modelId="{D12FF273-A705-4557-A6D9-C7E2350F51C0}" type="presParOf" srcId="{09FA87A3-7FB5-4446-BFCB-450ABBC5B97F}" destId="{81EFE817-1A9E-417C-9731-EFAE06095813}" srcOrd="4" destOrd="0" presId="urn:microsoft.com/office/officeart/2008/layout/VerticalCurvedList"/>
    <dgm:cxn modelId="{3DBA7D35-5370-4BD3-88FE-3E18226D518A}" type="presParOf" srcId="{81EFE817-1A9E-417C-9731-EFAE06095813}" destId="{D1F5CEA5-DCCA-4B20-A7C1-D88968544B97}" srcOrd="0" destOrd="0" presId="urn:microsoft.com/office/officeart/2008/layout/VerticalCurvedList"/>
    <dgm:cxn modelId="{FF150514-F735-4EC9-B317-B587474D1B73}" type="presParOf" srcId="{09FA87A3-7FB5-4446-BFCB-450ABBC5B97F}" destId="{36F8D3EE-0883-4C42-B8F7-49B6F1C88160}" srcOrd="5" destOrd="0" presId="urn:microsoft.com/office/officeart/2008/layout/VerticalCurvedList"/>
    <dgm:cxn modelId="{2156F1F4-32E9-4F3F-9CDE-D66FCA73A11A}" type="presParOf" srcId="{09FA87A3-7FB5-4446-BFCB-450ABBC5B97F}" destId="{75B68934-3837-447B-8EAF-894346B6C9A7}" srcOrd="6" destOrd="0" presId="urn:microsoft.com/office/officeart/2008/layout/VerticalCurvedList"/>
    <dgm:cxn modelId="{62A42C9A-BCF3-4C83-A207-8735EA6E8BD0}" type="presParOf" srcId="{75B68934-3837-447B-8EAF-894346B6C9A7}" destId="{04BFC5A7-13CE-4521-A93C-D2E9EC53AD00}" srcOrd="0" destOrd="0" presId="urn:microsoft.com/office/officeart/2008/layout/VerticalCurvedList"/>
    <dgm:cxn modelId="{A3EEE069-BC24-4B68-AC26-18434209C1B2}" type="presParOf" srcId="{09FA87A3-7FB5-4446-BFCB-450ABBC5B97F}" destId="{C212E8CC-CD79-46C9-8226-70B922B969B9}" srcOrd="7" destOrd="0" presId="urn:microsoft.com/office/officeart/2008/layout/VerticalCurvedList"/>
    <dgm:cxn modelId="{A5A0C53D-D51C-4562-B4AF-1FEB8B05AF10}" type="presParOf" srcId="{09FA87A3-7FB5-4446-BFCB-450ABBC5B97F}" destId="{914497E4-6EBD-4C02-8EF8-83DE24ACA93C}" srcOrd="8" destOrd="0" presId="urn:microsoft.com/office/officeart/2008/layout/VerticalCurvedList"/>
    <dgm:cxn modelId="{0354DAE8-40AE-4BFC-A054-9BDAB3917DAB}" type="presParOf" srcId="{914497E4-6EBD-4C02-8EF8-83DE24ACA93C}" destId="{EF647612-B331-42C1-8589-57FD429C0AAD}" srcOrd="0" destOrd="0" presId="urn:microsoft.com/office/officeart/2008/layout/VerticalCurvedList"/>
    <dgm:cxn modelId="{3D87C73F-A894-426A-920D-1430E66FF72A}" type="presParOf" srcId="{09FA87A3-7FB5-4446-BFCB-450ABBC5B97F}" destId="{42A0642F-18B6-445C-AF63-D9A7F1CD261F}" srcOrd="9" destOrd="0" presId="urn:microsoft.com/office/officeart/2008/layout/VerticalCurvedList"/>
    <dgm:cxn modelId="{CAE9B91E-F152-4591-9DB2-47C8BB61CA46}" type="presParOf" srcId="{09FA87A3-7FB5-4446-BFCB-450ABBC5B97F}" destId="{C197FADB-170E-4AA1-B87A-B845EFDB4480}" srcOrd="10" destOrd="0" presId="urn:microsoft.com/office/officeart/2008/layout/VerticalCurvedList"/>
    <dgm:cxn modelId="{D69489C8-49E1-4E6E-B84F-CCE7E20F9FFA}" type="presParOf" srcId="{C197FADB-170E-4AA1-B87A-B845EFDB4480}" destId="{EBB4256A-2193-4662-96C6-17E45FB5A977}" srcOrd="0" destOrd="0" presId="urn:microsoft.com/office/officeart/2008/layout/VerticalCurvedList"/>
    <dgm:cxn modelId="{20A7E4C9-9B59-4C2E-A64E-17D3387FBFB4}" type="presParOf" srcId="{09FA87A3-7FB5-4446-BFCB-450ABBC5B97F}" destId="{1F284AB2-6684-4362-B079-6E3B07E8805F}" srcOrd="11" destOrd="0" presId="urn:microsoft.com/office/officeart/2008/layout/VerticalCurvedList"/>
    <dgm:cxn modelId="{635AECAD-4B63-433A-8680-634AB159E465}" type="presParOf" srcId="{09FA87A3-7FB5-4446-BFCB-450ABBC5B97F}" destId="{AA552BCA-747E-4956-8F5E-C41E752FE6B4}" srcOrd="12" destOrd="0" presId="urn:microsoft.com/office/officeart/2008/layout/VerticalCurvedList"/>
    <dgm:cxn modelId="{75C10F90-2DA9-45C3-9B60-17E09DDFFEC5}" type="presParOf" srcId="{AA552BCA-747E-4956-8F5E-C41E752FE6B4}" destId="{CE20031B-946A-4079-94A2-F7D456E126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397C6-3F71-4A4D-9CDF-E2B0AF23BCFF}">
      <dsp:nvSpPr>
        <dsp:cNvPr id="0" name=""/>
        <dsp:cNvSpPr/>
      </dsp:nvSpPr>
      <dsp:spPr>
        <a:xfrm>
          <a:off x="4927759" y="3678113"/>
          <a:ext cx="2672041" cy="1730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9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Портал по воспитанию</a:t>
          </a: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9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«Я в теме»</a:t>
          </a:r>
        </a:p>
      </dsp:txBody>
      <dsp:txXfrm>
        <a:off x="5767393" y="4148855"/>
        <a:ext cx="1794385" cy="1222113"/>
      </dsp:txXfrm>
    </dsp:sp>
    <dsp:sp modelId="{A6AF9705-0FF9-41BB-9586-F8C2D91BF76E}">
      <dsp:nvSpPr>
        <dsp:cNvPr id="0" name=""/>
        <dsp:cNvSpPr/>
      </dsp:nvSpPr>
      <dsp:spPr>
        <a:xfrm>
          <a:off x="568112" y="3678113"/>
          <a:ext cx="2672041" cy="1730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Реализация плана работы в рамках деятельности </a:t>
          </a:r>
          <a:r>
            <a:rPr lang="ru-RU" sz="1400" b="1" kern="1200" dirty="0" err="1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ОЦПВиДП</a:t>
          </a:r>
          <a:endParaRPr lang="ru-RU" sz="1400" b="1" kern="1200" dirty="0">
            <a:solidFill>
              <a:srgbClr val="333F70"/>
            </a:solidFill>
            <a:latin typeface="Times New Roman" panose="02020603050405020304" pitchFamily="18" charset="0"/>
            <a:ea typeface="Open Sans" pitchFamily="34" charset="-122"/>
            <a:cs typeface="Times New Roman" panose="02020603050405020304" pitchFamily="18" charset="0"/>
          </a:endParaRPr>
        </a:p>
      </dsp:txBody>
      <dsp:txXfrm>
        <a:off x="606134" y="4148855"/>
        <a:ext cx="1794385" cy="1222113"/>
      </dsp:txXfrm>
    </dsp:sp>
    <dsp:sp modelId="{48E58CB9-A580-476C-BB47-E59A1709215C}">
      <dsp:nvSpPr>
        <dsp:cNvPr id="0" name=""/>
        <dsp:cNvSpPr/>
      </dsp:nvSpPr>
      <dsp:spPr>
        <a:xfrm>
          <a:off x="4927759" y="0"/>
          <a:ext cx="2672041" cy="1730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Площадка</a:t>
          </a:r>
        </a:p>
        <a:p>
          <a:pPr marL="171450" lvl="1" indent="-17145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«Я патриот»</a:t>
          </a:r>
        </a:p>
      </dsp:txBody>
      <dsp:txXfrm>
        <a:off x="5767393" y="38022"/>
        <a:ext cx="1794385" cy="1222113"/>
      </dsp:txXfrm>
    </dsp:sp>
    <dsp:sp modelId="{628CA5A6-671E-41CF-9970-49BAD9E88B88}">
      <dsp:nvSpPr>
        <dsp:cNvPr id="0" name=""/>
        <dsp:cNvSpPr/>
      </dsp:nvSpPr>
      <dsp:spPr>
        <a:xfrm>
          <a:off x="568112" y="0"/>
          <a:ext cx="2672041" cy="1730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Проект «Дошколятам о важном»</a:t>
          </a:r>
        </a:p>
      </dsp:txBody>
      <dsp:txXfrm>
        <a:off x="606134" y="38022"/>
        <a:ext cx="1794385" cy="1222113"/>
      </dsp:txXfrm>
    </dsp:sp>
    <dsp:sp modelId="{EE40D723-F25F-4837-B420-29CBAED2525E}">
      <dsp:nvSpPr>
        <dsp:cNvPr id="0" name=""/>
        <dsp:cNvSpPr/>
      </dsp:nvSpPr>
      <dsp:spPr>
        <a:xfrm>
          <a:off x="1687773" y="308312"/>
          <a:ext cx="2342093" cy="234209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ВЕКТОР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Дошкольные образовательные организации</a:t>
          </a:r>
        </a:p>
      </dsp:txBody>
      <dsp:txXfrm>
        <a:off x="2373756" y="994295"/>
        <a:ext cx="1656110" cy="1656110"/>
      </dsp:txXfrm>
    </dsp:sp>
    <dsp:sp modelId="{8C15F612-9F41-49C2-A376-4BD79689775A}">
      <dsp:nvSpPr>
        <dsp:cNvPr id="0" name=""/>
        <dsp:cNvSpPr/>
      </dsp:nvSpPr>
      <dsp:spPr>
        <a:xfrm rot="5400000">
          <a:off x="4138046" y="308312"/>
          <a:ext cx="2342093" cy="2342093"/>
        </a:xfrm>
        <a:prstGeom prst="pieWedg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ВЕКТОР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Общеобразовательные организации</a:t>
          </a:r>
        </a:p>
      </dsp:txBody>
      <dsp:txXfrm rot="-5400000">
        <a:off x="4138046" y="994295"/>
        <a:ext cx="1656110" cy="1656110"/>
      </dsp:txXfrm>
    </dsp:sp>
    <dsp:sp modelId="{D7EDB49B-29EB-40C5-A33A-768CC89072BC}">
      <dsp:nvSpPr>
        <dsp:cNvPr id="0" name=""/>
        <dsp:cNvSpPr/>
      </dsp:nvSpPr>
      <dsp:spPr>
        <a:xfrm rot="10800000">
          <a:off x="4138046" y="2758585"/>
          <a:ext cx="2342093" cy="2342093"/>
        </a:xfrm>
        <a:prstGeom prst="pieWedg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ВЕКТОР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Родители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(законные представители)</a:t>
          </a:r>
        </a:p>
      </dsp:txBody>
      <dsp:txXfrm rot="10800000">
        <a:off x="4138046" y="2758585"/>
        <a:ext cx="1656110" cy="1656110"/>
      </dsp:txXfrm>
    </dsp:sp>
    <dsp:sp modelId="{DCC07599-BFAB-4E6F-8B15-EA4B0DAAD618}">
      <dsp:nvSpPr>
        <dsp:cNvPr id="0" name=""/>
        <dsp:cNvSpPr/>
      </dsp:nvSpPr>
      <dsp:spPr>
        <a:xfrm rot="16200000">
          <a:off x="1687773" y="2758585"/>
          <a:ext cx="2342093" cy="2342093"/>
        </a:xfrm>
        <a:prstGeom prst="pieWedg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ВЕКТОР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rPr>
            <a:t>Организации среднего профессионального образования</a:t>
          </a:r>
        </a:p>
      </dsp:txBody>
      <dsp:txXfrm rot="5400000">
        <a:off x="2373756" y="2758585"/>
        <a:ext cx="1656110" cy="1656110"/>
      </dsp:txXfrm>
    </dsp:sp>
    <dsp:sp modelId="{6C5F14B3-80BC-4E7F-936B-CF54C9234F8A}">
      <dsp:nvSpPr>
        <dsp:cNvPr id="0" name=""/>
        <dsp:cNvSpPr/>
      </dsp:nvSpPr>
      <dsp:spPr>
        <a:xfrm>
          <a:off x="3679634" y="2217686"/>
          <a:ext cx="808644" cy="703168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A5F54-9ACA-4D12-8328-C4594B474C74}">
      <dsp:nvSpPr>
        <dsp:cNvPr id="0" name=""/>
        <dsp:cNvSpPr/>
      </dsp:nvSpPr>
      <dsp:spPr>
        <a:xfrm rot="10800000">
          <a:off x="3679634" y="2488135"/>
          <a:ext cx="808644" cy="703168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E36D7-FD8C-43E3-B7B6-878210FAE12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5C932-FB0D-475D-8E1A-DF13F9CAF3A7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Системный подход</a:t>
          </a:r>
        </a:p>
      </dsp:txBody>
      <dsp:txXfrm>
        <a:off x="434398" y="285347"/>
        <a:ext cx="7617019" cy="570477"/>
      </dsp:txXfrm>
    </dsp:sp>
    <dsp:sp modelId="{9EFB2F92-9CC6-4549-9245-EABB80D7A5DB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38C4B-1637-4F51-8FD1-DD02411A64A0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Методическая поддержка</a:t>
          </a:r>
        </a:p>
      </dsp:txBody>
      <dsp:txXfrm>
        <a:off x="903654" y="1140954"/>
        <a:ext cx="7147763" cy="570477"/>
      </dsp:txXfrm>
    </dsp:sp>
    <dsp:sp modelId="{D1F5CEA5-DCCA-4B20-A7C1-D88968544B97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8D3EE-0883-4C42-B8F7-49B6F1C88160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Общественная поддержка</a:t>
          </a:r>
        </a:p>
      </dsp:txBody>
      <dsp:txXfrm>
        <a:off x="1118233" y="1996562"/>
        <a:ext cx="6933183" cy="570477"/>
      </dsp:txXfrm>
    </dsp:sp>
    <dsp:sp modelId="{04BFC5A7-13CE-4521-A93C-D2E9EC53AD00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2E8CC-CD79-46C9-8226-70B922B969B9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Техническая поддержка</a:t>
          </a:r>
        </a:p>
      </dsp:txBody>
      <dsp:txXfrm>
        <a:off x="1118233" y="2851627"/>
        <a:ext cx="6933183" cy="570477"/>
      </dsp:txXfrm>
    </dsp:sp>
    <dsp:sp modelId="{EF647612-B331-42C1-8589-57FD429C0AAD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0642F-18B6-445C-AF63-D9A7F1CD261F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Контроль качества</a:t>
          </a:r>
        </a:p>
      </dsp:txBody>
      <dsp:txXfrm>
        <a:off x="903654" y="3707235"/>
        <a:ext cx="7147763" cy="570477"/>
      </dsp:txXfrm>
    </dsp:sp>
    <dsp:sp modelId="{EBB4256A-2193-4662-96C6-17E45FB5A977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84AB2-6684-4362-B079-6E3B07E8805F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rPr>
            <a:t>Ресурсная база</a:t>
          </a:r>
        </a:p>
      </dsp:txBody>
      <dsp:txXfrm>
        <a:off x="434398" y="4562842"/>
        <a:ext cx="7617019" cy="570477"/>
      </dsp:txXfrm>
    </dsp:sp>
    <dsp:sp modelId="{CE20031B-946A-4079-94A2-F7D456E126CF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E3A11-79E9-4A57-B0A6-6B39713BEB9E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61956-8489-4508-9C89-1C64E9955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0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A6411-E00B-4EDA-A14A-786EB0FA748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0956C-95DD-4BE8-A32C-F81A058AE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8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0956C-95DD-4BE8-A32C-F81A058AE5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6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0956C-95DD-4BE8-A32C-F81A058AE5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4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0956C-95DD-4BE8-A32C-F81A058AE5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0956C-95DD-4BE8-A32C-F81A058AE5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7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0956C-95DD-4BE8-A32C-F81A058AE5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4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0956C-95DD-4BE8-A32C-F81A058AE5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8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9300" y="296863"/>
            <a:ext cx="9144000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CB8969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9300" y="15954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tserrat Medium" panose="00000600000000000000" pitchFamily="2" charset="-52"/>
                <a:ea typeface="Montserrat Medium" panose="000006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3979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09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98371" y="1526381"/>
            <a:ext cx="786492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37457" y="296863"/>
            <a:ext cx="10825843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52469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000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114" y="296863"/>
            <a:ext cx="10793186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CB8969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114" y="1595438"/>
            <a:ext cx="1079318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tserrat Medium" panose="00000600000000000000" pitchFamily="2" charset="-52"/>
                <a:ea typeface="Montserrat Medium" panose="000006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87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456" y="1800225"/>
            <a:ext cx="10825844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37456" y="296863"/>
            <a:ext cx="10825843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CB8969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8682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604282"/>
            <a:ext cx="4419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ontserrat Medium" panose="000006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4800" y="2428194"/>
            <a:ext cx="44196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04800" y="296863"/>
            <a:ext cx="10858500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CB8969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3"/>
          </p:nvPr>
        </p:nvSpPr>
        <p:spPr>
          <a:xfrm>
            <a:off x="5080000" y="1604282"/>
            <a:ext cx="4419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ontserrat Medium" panose="000006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half" idx="14"/>
          </p:nvPr>
        </p:nvSpPr>
        <p:spPr>
          <a:xfrm>
            <a:off x="5080000" y="2428194"/>
            <a:ext cx="44196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778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42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5686" y="1526381"/>
            <a:ext cx="760911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 Medium" panose="00000600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15686" y="296863"/>
            <a:ext cx="10847614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CB8969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0857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585" y="1733778"/>
            <a:ext cx="11576957" cy="519566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52479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584" y="2449286"/>
            <a:ext cx="11576957" cy="23059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tserrat Medium" panose="00000600000000000000" pitchFamily="2" charset="-52"/>
                <a:ea typeface="Montserrat Medium" panose="000006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27327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585" y="2460171"/>
            <a:ext cx="11576957" cy="3691392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77585" y="1733778"/>
            <a:ext cx="11576957" cy="519566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52479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9316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584" y="2428752"/>
            <a:ext cx="5622473" cy="5212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ontserrat Medium" panose="000006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7584" y="3098347"/>
            <a:ext cx="5622473" cy="3563710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77585" y="1733778"/>
            <a:ext cx="11576957" cy="519566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52479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0"/>
          </p:nvPr>
        </p:nvSpPr>
        <p:spPr>
          <a:xfrm>
            <a:off x="6221184" y="2428752"/>
            <a:ext cx="5622473" cy="5212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ontserrat Medium" panose="000006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half" idx="11"/>
          </p:nvPr>
        </p:nvSpPr>
        <p:spPr>
          <a:xfrm>
            <a:off x="6221184" y="3098347"/>
            <a:ext cx="5622473" cy="3563710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74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300" y="1800225"/>
            <a:ext cx="91440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19300" y="296863"/>
            <a:ext cx="9144000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CB8969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9180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266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41700" y="1866900"/>
            <a:ext cx="7721600" cy="453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 Medium" panose="00000600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7500" y="1866900"/>
            <a:ext cx="2752725" cy="453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tserrat Medium" panose="000006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301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9300" y="1571625"/>
            <a:ext cx="4419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ontserrat Medium" panose="000006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19300" y="2395537"/>
            <a:ext cx="44196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019300" y="296863"/>
            <a:ext cx="9144000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CB8969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3"/>
          </p:nvPr>
        </p:nvSpPr>
        <p:spPr>
          <a:xfrm>
            <a:off x="6794500" y="1571625"/>
            <a:ext cx="4419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ontserrat Medium" panose="000006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half" idx="14"/>
          </p:nvPr>
        </p:nvSpPr>
        <p:spPr>
          <a:xfrm>
            <a:off x="6794500" y="2395537"/>
            <a:ext cx="44196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44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23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91100" y="152638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 Medium" panose="00000600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9300" y="4874418"/>
            <a:ext cx="2752725" cy="152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tserrat Medium" panose="000006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019300" y="296863"/>
            <a:ext cx="9144000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CB8969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763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628" y="365125"/>
            <a:ext cx="9318171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2374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657" y="296863"/>
            <a:ext cx="10749643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52469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9300" y="15954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tserrat Medium" panose="00000600000000000000" pitchFamily="2" charset="-52"/>
                <a:ea typeface="Montserrat Medium" panose="000006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55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300" y="1800225"/>
            <a:ext cx="91440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  <a:ea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83029" y="296863"/>
            <a:ext cx="10880271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52469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49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9300" y="1571625"/>
            <a:ext cx="4419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ontserrat Medium" panose="000006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19300" y="2395537"/>
            <a:ext cx="44196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72143" y="296863"/>
            <a:ext cx="10891157" cy="9985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52469A"/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3"/>
          </p:nvPr>
        </p:nvSpPr>
        <p:spPr>
          <a:xfrm>
            <a:off x="6794500" y="1571625"/>
            <a:ext cx="4419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ontserrat Medium" panose="000006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half" idx="14"/>
          </p:nvPr>
        </p:nvSpPr>
        <p:spPr>
          <a:xfrm>
            <a:off x="6794500" y="2395537"/>
            <a:ext cx="44196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Medium" panose="00000600000000000000" pitchFamily="2" charset="-52"/>
              </a:defRPr>
            </a:lvl1pPr>
            <a:lvl2pPr>
              <a:defRPr>
                <a:latin typeface="Montserrat Medium" panose="00000600000000000000" pitchFamily="2" charset="-52"/>
              </a:defRPr>
            </a:lvl2pPr>
            <a:lvl3pPr>
              <a:defRPr>
                <a:latin typeface="Montserrat Medium" panose="00000600000000000000" pitchFamily="2" charset="-52"/>
              </a:defRPr>
            </a:lvl3pPr>
            <a:lvl4pPr>
              <a:defRPr>
                <a:latin typeface="Montserrat Medium" panose="00000600000000000000" pitchFamily="2" charset="-52"/>
              </a:defRPr>
            </a:lvl4pPr>
            <a:lvl5pPr>
              <a:defRPr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53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6" t="1694" r="106"/>
          <a:stretch/>
        </p:blipFill>
        <p:spPr>
          <a:xfrm flipH="1" flipV="1">
            <a:off x="0" y="0"/>
            <a:ext cx="18542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 userDrawn="1"/>
        </p:nvGrpSpPr>
        <p:grpSpPr>
          <a:xfrm>
            <a:off x="134327" y="2374098"/>
            <a:ext cx="1585545" cy="2109804"/>
            <a:chOff x="1155032" y="697445"/>
            <a:chExt cx="4521005" cy="601587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32" y="2774617"/>
              <a:ext cx="4521005" cy="393869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1" t="20392" r="29571" b="10863"/>
            <a:stretch/>
          </p:blipFill>
          <p:spPr>
            <a:xfrm>
              <a:off x="1671476" y="697445"/>
              <a:ext cx="3370364" cy="3015586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875099" y="3229337"/>
              <a:ext cx="2963119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197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95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-6218" r="-8640" b="6218"/>
          <a:stretch/>
        </p:blipFill>
        <p:spPr>
          <a:xfrm>
            <a:off x="-279001" y="2320289"/>
            <a:ext cx="8567883" cy="4901545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0" y="4839058"/>
            <a:ext cx="1585545" cy="2109804"/>
            <a:chOff x="1155032" y="697445"/>
            <a:chExt cx="4521005" cy="601587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32" y="2774617"/>
              <a:ext cx="4521005" cy="393869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1" t="20392" r="29571" b="10863"/>
            <a:stretch/>
          </p:blipFill>
          <p:spPr>
            <a:xfrm>
              <a:off x="1671476" y="697445"/>
              <a:ext cx="3370364" cy="3015586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875099" y="3229337"/>
              <a:ext cx="2963119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975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-12318" r="-881" b="12318"/>
          <a:stretch/>
        </p:blipFill>
        <p:spPr>
          <a:xfrm>
            <a:off x="3928740" y="2057092"/>
            <a:ext cx="8650556" cy="4948841"/>
          </a:xfrm>
          <a:prstGeom prst="rect">
            <a:avLst/>
          </a:prstGeom>
        </p:spPr>
      </p:pic>
      <p:grpSp>
        <p:nvGrpSpPr>
          <p:cNvPr id="5" name="Группа 4"/>
          <p:cNvGrpSpPr/>
          <p:nvPr userDrawn="1"/>
        </p:nvGrpSpPr>
        <p:grpSpPr>
          <a:xfrm>
            <a:off x="10519299" y="4566852"/>
            <a:ext cx="1585545" cy="2109804"/>
            <a:chOff x="1155032" y="697445"/>
            <a:chExt cx="4521005" cy="601587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32" y="2774617"/>
              <a:ext cx="4521005" cy="393869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1" t="20392" r="29571" b="10863"/>
            <a:stretch/>
          </p:blipFill>
          <p:spPr>
            <a:xfrm>
              <a:off x="1671476" y="697445"/>
              <a:ext cx="3370364" cy="3015586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875099" y="3229337"/>
              <a:ext cx="2963119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39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67078" r="-88" b="9801"/>
          <a:stretch/>
        </p:blipFill>
        <p:spPr>
          <a:xfrm flipH="1" flipV="1">
            <a:off x="0" y="0"/>
            <a:ext cx="12192000" cy="1612900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196794" y="115786"/>
            <a:ext cx="2767553" cy="1381327"/>
            <a:chOff x="1467856" y="235885"/>
            <a:chExt cx="7891368" cy="39387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220" y="235885"/>
              <a:ext cx="4521004" cy="39387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1" t="20392" r="29571" b="10863"/>
            <a:stretch/>
          </p:blipFill>
          <p:spPr>
            <a:xfrm>
              <a:off x="1467856" y="697439"/>
              <a:ext cx="3370364" cy="3015586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5072880" y="1067943"/>
              <a:ext cx="3" cy="2274573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0" y="0"/>
            <a:ext cx="5130373" cy="137138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2" y="2670695"/>
            <a:ext cx="12192001" cy="2176040"/>
          </a:xfrm>
          <a:solidFill>
            <a:schemeClr val="bg1">
              <a:alpha val="65000"/>
            </a:schemeClr>
          </a:solidFill>
          <a:effectLst/>
        </p:spPr>
        <p:txBody>
          <a:bodyPr anchor="ctr"/>
          <a:lstStyle/>
          <a:p>
            <a:pPr algn="l"/>
            <a:r>
              <a:rPr lang="ru-RU" sz="2400" dirty="0">
                <a:solidFill>
                  <a:srgbClr val="5248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5248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БЕЗ ГРАНИЦ:</a:t>
            </a:r>
            <a:r>
              <a:rPr lang="ru-RU" sz="2400" dirty="0">
                <a:solidFill>
                  <a:srgbClr val="5248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и внедрение кластерной модели реализации патриотического воспитания в образовательных организациях Горнозаводского управленческого округа Свердловской области </a:t>
            </a:r>
            <a:br>
              <a:rPr lang="ru-RU" sz="2400" dirty="0">
                <a:solidFill>
                  <a:srgbClr val="5248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5248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инновационного воспитательного пространства  </a:t>
            </a:r>
            <a:br>
              <a:rPr lang="ru-RU" sz="2400" dirty="0">
                <a:solidFill>
                  <a:srgbClr val="5248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5248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«Нижнетагильский педагогический колледж №2»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05119" y="5104436"/>
            <a:ext cx="12192000" cy="1678329"/>
          </a:xfrm>
        </p:spPr>
        <p:txBody>
          <a:bodyPr/>
          <a:lstStyle/>
          <a:p>
            <a:pPr marL="542925">
              <a:lnSpc>
                <a:spcPct val="100000"/>
              </a:lnSpc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ЮЖАКОВА ЮЛИЯ ИГОРЕВНА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советник директора по воспитанию и взаимодействию с детскими общественными объединениями, методист Окружного центра патриотического воспитания и допризывной подготовки ГАПОУ СО «Нижнетагильский педагогический колледж №2» </a:t>
            </a:r>
          </a:p>
          <a:p>
            <a:pPr marL="542925">
              <a:lnSpc>
                <a:spcPct val="100000"/>
              </a:lnSpc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ГУСЕЙНОВА НАТАЛЬЯ БОРИСОВНА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по социально – педагогической работе ГАПОУ СО «Нижнетагильский педагогический колледж № 2»</a:t>
            </a:r>
          </a:p>
          <a:p>
            <a:pPr marL="542925">
              <a:lnSpc>
                <a:spcPct val="100000"/>
              </a:lnSpc>
            </a:pPr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9" t="24210" r="28553" b="21228"/>
          <a:stretch/>
        </p:blipFill>
        <p:spPr>
          <a:xfrm>
            <a:off x="536454" y="1173223"/>
            <a:ext cx="1761990" cy="1239771"/>
          </a:xfrm>
          <a:prstGeom prst="rect">
            <a:avLst/>
          </a:prstGeom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40000" y="1116000"/>
            <a:ext cx="1669190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1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16054" y="167666"/>
            <a:ext cx="9144000" cy="110065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Преимущества кластерной модели патриотического воспитания</a:t>
            </a: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94111253-65DF-49F8-AE82-1DF426951C9C}"/>
              </a:ext>
            </a:extLst>
          </p:cNvPr>
          <p:cNvSpPr/>
          <p:nvPr/>
        </p:nvSpPr>
        <p:spPr>
          <a:xfrm>
            <a:off x="2151295" y="3020665"/>
            <a:ext cx="598407" cy="57105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69C4D01E-BE21-4ABB-8BAE-4BBCFBA120D4}"/>
              </a:ext>
            </a:extLst>
          </p:cNvPr>
          <p:cNvSpPr/>
          <p:nvPr/>
        </p:nvSpPr>
        <p:spPr>
          <a:xfrm>
            <a:off x="7005724" y="3117549"/>
            <a:ext cx="598407" cy="571053"/>
          </a:xfrm>
          <a:prstGeom prst="roundRect">
            <a:avLst>
              <a:gd name="adj" fmla="val 853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 anchor="ctr"/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C96E2C0-2B96-4566-84A1-8064594F7437}"/>
              </a:ext>
            </a:extLst>
          </p:cNvPr>
          <p:cNvSpPr/>
          <p:nvPr/>
        </p:nvSpPr>
        <p:spPr>
          <a:xfrm>
            <a:off x="2537284" y="3206989"/>
            <a:ext cx="3375842" cy="117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Объединение ресурсов и усилий различных организаций для достижения общей цели</a:t>
            </a:r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390DD786-307A-40DF-98BA-D7EEFE39551C}"/>
              </a:ext>
            </a:extLst>
          </p:cNvPr>
          <p:cNvSpPr/>
          <p:nvPr/>
        </p:nvSpPr>
        <p:spPr>
          <a:xfrm>
            <a:off x="7366617" y="3277779"/>
            <a:ext cx="4577522" cy="969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Создание единой системы патриотического воспитания, охватывающей различные </a:t>
            </a:r>
            <a:endParaRPr lang="ru-RU" b="1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60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сферы жизни</a:t>
            </a:r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3CA0CB52-B647-481A-BE20-984A35849BD2}"/>
              </a:ext>
            </a:extLst>
          </p:cNvPr>
          <p:cNvSpPr/>
          <p:nvPr/>
        </p:nvSpPr>
        <p:spPr>
          <a:xfrm>
            <a:off x="3156145" y="5195905"/>
            <a:ext cx="598407" cy="57105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A0838BFF-8870-43B5-8C39-F23571181621}"/>
              </a:ext>
            </a:extLst>
          </p:cNvPr>
          <p:cNvSpPr/>
          <p:nvPr/>
        </p:nvSpPr>
        <p:spPr>
          <a:xfrm>
            <a:off x="0" y="6564011"/>
            <a:ext cx="12192000" cy="293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Воспитание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2">
            <a:extLst>
              <a:ext uri="{FF2B5EF4-FFF2-40B4-BE49-F238E27FC236}">
                <a16:creationId xmlns:a16="http://schemas.microsoft.com/office/drawing/2014/main" id="{A2B5BB41-D6B9-48CD-AB5F-5F22FAC22951}"/>
              </a:ext>
            </a:extLst>
          </p:cNvPr>
          <p:cNvSpPr/>
          <p:nvPr/>
        </p:nvSpPr>
        <p:spPr>
          <a:xfrm>
            <a:off x="1547488" y="5344066"/>
            <a:ext cx="10644511" cy="738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Разработка программ, учитывающих потребности и интересы </a:t>
            </a:r>
            <a:endParaRPr lang="ru-RU" b="1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60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различных групп населения</a:t>
            </a:r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1F13250-6C59-43FF-93BF-2D96C0C8F7E7}"/>
              </a:ext>
            </a:extLst>
          </p:cNvPr>
          <p:cNvCxnSpPr>
            <a:cxnSpLocks/>
          </p:cNvCxnSpPr>
          <p:nvPr/>
        </p:nvCxnSpPr>
        <p:spPr>
          <a:xfrm flipV="1">
            <a:off x="3156145" y="4411913"/>
            <a:ext cx="7470842" cy="2106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6" descr="Picture background">
            <a:extLst>
              <a:ext uri="{FF2B5EF4-FFF2-40B4-BE49-F238E27FC236}">
                <a16:creationId xmlns:a16="http://schemas.microsoft.com/office/drawing/2014/main" id="{4B6F4A81-B59C-4753-946A-24FCD98F6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2"/>
          <a:stretch/>
        </p:blipFill>
        <p:spPr bwMode="auto">
          <a:xfrm rot="20276876" flipH="1">
            <a:off x="9409630" y="120091"/>
            <a:ext cx="3951852" cy="24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hape 1">
            <a:extLst>
              <a:ext uri="{FF2B5EF4-FFF2-40B4-BE49-F238E27FC236}">
                <a16:creationId xmlns:a16="http://schemas.microsoft.com/office/drawing/2014/main" id="{05ED7A3C-88DF-49D0-8DA0-706368AFE25D}"/>
              </a:ext>
            </a:extLst>
          </p:cNvPr>
          <p:cNvSpPr/>
          <p:nvPr/>
        </p:nvSpPr>
        <p:spPr>
          <a:xfrm>
            <a:off x="2559968" y="2167034"/>
            <a:ext cx="3353158" cy="57105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СИНЕРГИЯ РЕСУРСОВ</a:t>
            </a:r>
          </a:p>
        </p:txBody>
      </p:sp>
      <p:sp>
        <p:nvSpPr>
          <p:cNvPr id="23" name="Shape 1">
            <a:extLst>
              <a:ext uri="{FF2B5EF4-FFF2-40B4-BE49-F238E27FC236}">
                <a16:creationId xmlns:a16="http://schemas.microsoft.com/office/drawing/2014/main" id="{39177C0C-89D2-4ADB-9529-BBE5CE047FA0}"/>
              </a:ext>
            </a:extLst>
          </p:cNvPr>
          <p:cNvSpPr/>
          <p:nvPr/>
        </p:nvSpPr>
        <p:spPr>
          <a:xfrm>
            <a:off x="7955453" y="2167034"/>
            <a:ext cx="3353158" cy="57105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ИНТЕГРАЦИЯ ПРОГРАММ</a:t>
            </a:r>
          </a:p>
        </p:txBody>
      </p:sp>
      <p:sp>
        <p:nvSpPr>
          <p:cNvPr id="24" name="Shape 1">
            <a:extLst>
              <a:ext uri="{FF2B5EF4-FFF2-40B4-BE49-F238E27FC236}">
                <a16:creationId xmlns:a16="http://schemas.microsoft.com/office/drawing/2014/main" id="{044D5D01-54E5-40A5-B319-65DC7661BD59}"/>
              </a:ext>
            </a:extLst>
          </p:cNvPr>
          <p:cNvSpPr/>
          <p:nvPr/>
        </p:nvSpPr>
        <p:spPr>
          <a:xfrm>
            <a:off x="4859207" y="4670068"/>
            <a:ext cx="4057693" cy="620682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ИНДИВИДУАЛЬНЫЙ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174596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16054" y="167666"/>
            <a:ext cx="9144000" cy="99016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Структура</a:t>
            </a: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кластерной модели </a:t>
            </a:r>
            <a:b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патриотического воспитания</a:t>
            </a:r>
          </a:p>
        </p:txBody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A0838BFF-8870-43B5-8C39-F23571181621}"/>
              </a:ext>
            </a:extLst>
          </p:cNvPr>
          <p:cNvSpPr/>
          <p:nvPr/>
        </p:nvSpPr>
        <p:spPr>
          <a:xfrm>
            <a:off x="0" y="6564011"/>
            <a:ext cx="12192000" cy="293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Воспитание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8A6F6D71-77BD-4519-980D-C48C7F02C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740057"/>
              </p:ext>
            </p:extLst>
          </p:nvPr>
        </p:nvGraphicFramePr>
        <p:xfrm>
          <a:off x="2804097" y="1155020"/>
          <a:ext cx="8167913" cy="540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6" descr="Picture background">
            <a:extLst>
              <a:ext uri="{FF2B5EF4-FFF2-40B4-BE49-F238E27FC236}">
                <a16:creationId xmlns:a16="http://schemas.microsoft.com/office/drawing/2014/main" id="{4B6F4A81-B59C-4753-946A-24FCD98F6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2"/>
          <a:stretch/>
        </p:blipFill>
        <p:spPr bwMode="auto">
          <a:xfrm rot="20276876" flipH="1">
            <a:off x="9511422" y="-63220"/>
            <a:ext cx="3951852" cy="24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cture background">
            <a:extLst>
              <a:ext uri="{FF2B5EF4-FFF2-40B4-BE49-F238E27FC236}">
                <a16:creationId xmlns:a16="http://schemas.microsoft.com/office/drawing/2014/main" id="{DC019A44-D2AF-409F-A8B6-FF232A6E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67" y="2609129"/>
            <a:ext cx="2500771" cy="25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4E58590-77F8-4C27-B6B5-2AE5A74C3B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18" y="3003669"/>
            <a:ext cx="1706663" cy="18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1">
            <a:extLst>
              <a:ext uri="{FF2B5EF4-FFF2-40B4-BE49-F238E27FC236}">
                <a16:creationId xmlns:a16="http://schemas.microsoft.com/office/drawing/2014/main" id="{ADAE7106-078A-4912-A2DA-48E288D46C9F}"/>
              </a:ext>
            </a:extLst>
          </p:cNvPr>
          <p:cNvSpPr/>
          <p:nvPr/>
        </p:nvSpPr>
        <p:spPr>
          <a:xfrm flipH="1">
            <a:off x="7370326" y="928439"/>
            <a:ext cx="45719" cy="4912602"/>
          </a:xfrm>
          <a:prstGeom prst="roundRect">
            <a:avLst>
              <a:gd name="adj" fmla="val 305487"/>
            </a:avLst>
          </a:prstGeom>
          <a:solidFill>
            <a:srgbClr val="BDB8DF"/>
          </a:solidFill>
          <a:ln/>
        </p:spPr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19566" y="54661"/>
            <a:ext cx="9144000" cy="650189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Этапы внедрения кластерной модели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11">
            <a:extLst>
              <a:ext uri="{FF2B5EF4-FFF2-40B4-BE49-F238E27FC236}">
                <a16:creationId xmlns:a16="http://schemas.microsoft.com/office/drawing/2014/main" id="{AA6C3AD0-6423-4A52-A453-CBB58B154AA9}"/>
              </a:ext>
            </a:extLst>
          </p:cNvPr>
          <p:cNvSpPr/>
          <p:nvPr/>
        </p:nvSpPr>
        <p:spPr>
          <a:xfrm>
            <a:off x="0" y="6564011"/>
            <a:ext cx="12192000" cy="293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Воспитание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6" descr="Picture background">
            <a:extLst>
              <a:ext uri="{FF2B5EF4-FFF2-40B4-BE49-F238E27FC236}">
                <a16:creationId xmlns:a16="http://schemas.microsoft.com/office/drawing/2014/main" id="{044391FD-0D67-41BB-B0F0-A65D4D945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2"/>
          <a:stretch/>
        </p:blipFill>
        <p:spPr bwMode="auto">
          <a:xfrm rot="20276876" flipH="1">
            <a:off x="9409630" y="120091"/>
            <a:ext cx="3951852" cy="24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hape 2">
            <a:extLst>
              <a:ext uri="{FF2B5EF4-FFF2-40B4-BE49-F238E27FC236}">
                <a16:creationId xmlns:a16="http://schemas.microsoft.com/office/drawing/2014/main" id="{FD27E9EB-7BA9-4E32-B07C-2D006809AFA5}"/>
              </a:ext>
            </a:extLst>
          </p:cNvPr>
          <p:cNvSpPr/>
          <p:nvPr/>
        </p:nvSpPr>
        <p:spPr>
          <a:xfrm>
            <a:off x="6377523" y="1251037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BDB8DF"/>
          </a:solidFill>
          <a:ln/>
        </p:spPr>
      </p:sp>
      <p:sp>
        <p:nvSpPr>
          <p:cNvPr id="43" name="Shape 3">
            <a:extLst>
              <a:ext uri="{FF2B5EF4-FFF2-40B4-BE49-F238E27FC236}">
                <a16:creationId xmlns:a16="http://schemas.microsoft.com/office/drawing/2014/main" id="{9A71FF42-50D3-4C85-B34F-63234F71F27D}"/>
              </a:ext>
            </a:extLst>
          </p:cNvPr>
          <p:cNvSpPr/>
          <p:nvPr/>
        </p:nvSpPr>
        <p:spPr>
          <a:xfrm>
            <a:off x="7122974" y="1016960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 5">
            <a:extLst>
              <a:ext uri="{FF2B5EF4-FFF2-40B4-BE49-F238E27FC236}">
                <a16:creationId xmlns:a16="http://schemas.microsoft.com/office/drawing/2014/main" id="{2814D1DE-8B81-46E1-A3CC-8845FD77FD3F}"/>
              </a:ext>
            </a:extLst>
          </p:cNvPr>
          <p:cNvSpPr/>
          <p:nvPr/>
        </p:nvSpPr>
        <p:spPr>
          <a:xfrm>
            <a:off x="3149441" y="989338"/>
            <a:ext cx="315599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АНАЛИЗ ПОТРЕБНОСТЕЙ</a:t>
            </a:r>
          </a:p>
        </p:txBody>
      </p:sp>
      <p:sp>
        <p:nvSpPr>
          <p:cNvPr id="45" name="Text 6">
            <a:extLst>
              <a:ext uri="{FF2B5EF4-FFF2-40B4-BE49-F238E27FC236}">
                <a16:creationId xmlns:a16="http://schemas.microsoft.com/office/drawing/2014/main" id="{0D855C4D-D701-4DC8-9CBE-45066A6E1542}"/>
              </a:ext>
            </a:extLst>
          </p:cNvPr>
          <p:cNvSpPr/>
          <p:nvPr/>
        </p:nvSpPr>
        <p:spPr>
          <a:xfrm>
            <a:off x="985480" y="1468802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Определение актуальных задач </a:t>
            </a:r>
            <a:endParaRPr lang="ru-RU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патриотического воспитания</a:t>
            </a:r>
            <a:r>
              <a:rPr lang="en-US" sz="17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Shape 7">
            <a:extLst>
              <a:ext uri="{FF2B5EF4-FFF2-40B4-BE49-F238E27FC236}">
                <a16:creationId xmlns:a16="http://schemas.microsoft.com/office/drawing/2014/main" id="{91B3A7BE-AF83-4FD8-9971-EF038A2E1465}"/>
              </a:ext>
            </a:extLst>
          </p:cNvPr>
          <p:cNvSpPr/>
          <p:nvPr/>
        </p:nvSpPr>
        <p:spPr>
          <a:xfrm>
            <a:off x="7591246" y="2359509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BDB8DF"/>
          </a:solidFill>
          <a:ln/>
        </p:spPr>
      </p:sp>
      <p:sp>
        <p:nvSpPr>
          <p:cNvPr id="47" name="Text 10">
            <a:extLst>
              <a:ext uri="{FF2B5EF4-FFF2-40B4-BE49-F238E27FC236}">
                <a16:creationId xmlns:a16="http://schemas.microsoft.com/office/drawing/2014/main" id="{050CF32D-16F5-4C09-A426-1077BF2DFCEE}"/>
              </a:ext>
            </a:extLst>
          </p:cNvPr>
          <p:cNvSpPr/>
          <p:nvPr/>
        </p:nvSpPr>
        <p:spPr>
          <a:xfrm>
            <a:off x="8058269" y="2097810"/>
            <a:ext cx="362462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00"/>
              </a:lnSpc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ФОРМИРОВАНИЕ КЛАСТЕРА</a:t>
            </a:r>
          </a:p>
        </p:txBody>
      </p:sp>
      <p:sp>
        <p:nvSpPr>
          <p:cNvPr id="48" name="Text 11">
            <a:extLst>
              <a:ext uri="{FF2B5EF4-FFF2-40B4-BE49-F238E27FC236}">
                <a16:creationId xmlns:a16="http://schemas.microsoft.com/office/drawing/2014/main" id="{E684F082-7195-492C-BBD0-F9506F69C87E}"/>
              </a:ext>
            </a:extLst>
          </p:cNvPr>
          <p:cNvSpPr/>
          <p:nvPr/>
        </p:nvSpPr>
        <p:spPr>
          <a:xfrm>
            <a:off x="8058269" y="2577274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Объединение заинтересованных </a:t>
            </a:r>
            <a:endParaRPr lang="ru-RU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организаций и институтов.</a:t>
            </a:r>
          </a:p>
        </p:txBody>
      </p:sp>
      <p:sp>
        <p:nvSpPr>
          <p:cNvPr id="49" name="Shape 12">
            <a:extLst>
              <a:ext uri="{FF2B5EF4-FFF2-40B4-BE49-F238E27FC236}">
                <a16:creationId xmlns:a16="http://schemas.microsoft.com/office/drawing/2014/main" id="{DE4FCB68-20B2-49B3-9F29-58469EDF6DF7}"/>
              </a:ext>
            </a:extLst>
          </p:cNvPr>
          <p:cNvSpPr/>
          <p:nvPr/>
        </p:nvSpPr>
        <p:spPr>
          <a:xfrm>
            <a:off x="6377523" y="3357134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BDB8DF"/>
          </a:solidFill>
          <a:ln/>
        </p:spPr>
      </p:sp>
      <p:sp>
        <p:nvSpPr>
          <p:cNvPr id="50" name="Shape 13">
            <a:extLst>
              <a:ext uri="{FF2B5EF4-FFF2-40B4-BE49-F238E27FC236}">
                <a16:creationId xmlns:a16="http://schemas.microsoft.com/office/drawing/2014/main" id="{77F23817-56D5-49F9-AB4B-D69125F20F23}"/>
              </a:ext>
            </a:extLst>
          </p:cNvPr>
          <p:cNvSpPr/>
          <p:nvPr/>
        </p:nvSpPr>
        <p:spPr>
          <a:xfrm>
            <a:off x="7122974" y="3123057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 15">
            <a:extLst>
              <a:ext uri="{FF2B5EF4-FFF2-40B4-BE49-F238E27FC236}">
                <a16:creationId xmlns:a16="http://schemas.microsoft.com/office/drawing/2014/main" id="{1537D568-37E7-454A-80C9-0B34D2908405}"/>
              </a:ext>
            </a:extLst>
          </p:cNvPr>
          <p:cNvSpPr/>
          <p:nvPr/>
        </p:nvSpPr>
        <p:spPr>
          <a:xfrm>
            <a:off x="3167063" y="3095434"/>
            <a:ext cx="3195518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00"/>
              </a:lnSpc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РАЗРАБОТКА ПРОГРАММ</a:t>
            </a:r>
          </a:p>
        </p:txBody>
      </p:sp>
      <p:sp>
        <p:nvSpPr>
          <p:cNvPr id="52" name="Text 16">
            <a:extLst>
              <a:ext uri="{FF2B5EF4-FFF2-40B4-BE49-F238E27FC236}">
                <a16:creationId xmlns:a16="http://schemas.microsoft.com/office/drawing/2014/main" id="{F596A4CF-568A-4E83-8F72-3DE3EE1A5A45}"/>
              </a:ext>
            </a:extLst>
          </p:cNvPr>
          <p:cNvSpPr/>
          <p:nvPr/>
        </p:nvSpPr>
        <p:spPr>
          <a:xfrm>
            <a:off x="1042630" y="3574899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Создание комплексных программ </a:t>
            </a:r>
            <a:endParaRPr lang="ru-RU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патриотического воспитания</a:t>
            </a: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Shape 17">
            <a:extLst>
              <a:ext uri="{FF2B5EF4-FFF2-40B4-BE49-F238E27FC236}">
                <a16:creationId xmlns:a16="http://schemas.microsoft.com/office/drawing/2014/main" id="{C7BF6C08-4AA6-4FE2-945D-55DE5A448E12}"/>
              </a:ext>
            </a:extLst>
          </p:cNvPr>
          <p:cNvSpPr/>
          <p:nvPr/>
        </p:nvSpPr>
        <p:spPr>
          <a:xfrm>
            <a:off x="7591246" y="4354758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BDB8DF"/>
          </a:solidFill>
          <a:ln/>
        </p:spPr>
      </p:sp>
      <p:sp>
        <p:nvSpPr>
          <p:cNvPr id="54" name="Text 20">
            <a:extLst>
              <a:ext uri="{FF2B5EF4-FFF2-40B4-BE49-F238E27FC236}">
                <a16:creationId xmlns:a16="http://schemas.microsoft.com/office/drawing/2014/main" id="{A65FEC36-34DC-4B7D-9918-6AA653E6CF14}"/>
              </a:ext>
            </a:extLst>
          </p:cNvPr>
          <p:cNvSpPr/>
          <p:nvPr/>
        </p:nvSpPr>
        <p:spPr>
          <a:xfrm>
            <a:off x="8115419" y="4093059"/>
            <a:ext cx="3826669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r">
              <a:lnSpc>
                <a:spcPts val="270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РЕАЛИЗАЦИЯ МЕРОПРИЯТИЙ</a:t>
            </a:r>
          </a:p>
        </p:txBody>
      </p:sp>
      <p:sp>
        <p:nvSpPr>
          <p:cNvPr id="55" name="Text 21">
            <a:extLst>
              <a:ext uri="{FF2B5EF4-FFF2-40B4-BE49-F238E27FC236}">
                <a16:creationId xmlns:a16="http://schemas.microsoft.com/office/drawing/2014/main" id="{0718B5F5-09FA-49F0-97FB-62874FC1F839}"/>
              </a:ext>
            </a:extLst>
          </p:cNvPr>
          <p:cNvSpPr/>
          <p:nvPr/>
        </p:nvSpPr>
        <p:spPr>
          <a:xfrm>
            <a:off x="8115419" y="4572524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Проведение образовательных, </a:t>
            </a:r>
            <a:endParaRPr lang="ru-RU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культурных и социальных мероприятий.</a:t>
            </a:r>
          </a:p>
        </p:txBody>
      </p:sp>
      <p:sp>
        <p:nvSpPr>
          <p:cNvPr id="56" name="Shape 22">
            <a:extLst>
              <a:ext uri="{FF2B5EF4-FFF2-40B4-BE49-F238E27FC236}">
                <a16:creationId xmlns:a16="http://schemas.microsoft.com/office/drawing/2014/main" id="{C650922D-633A-41EB-9B08-7A8DA76EEE3F}"/>
              </a:ext>
            </a:extLst>
          </p:cNvPr>
          <p:cNvSpPr/>
          <p:nvPr/>
        </p:nvSpPr>
        <p:spPr>
          <a:xfrm>
            <a:off x="6377523" y="5352383"/>
            <a:ext cx="775930" cy="30480"/>
          </a:xfrm>
          <a:prstGeom prst="roundRect">
            <a:avLst>
              <a:gd name="adj" fmla="val 305487"/>
            </a:avLst>
          </a:prstGeom>
          <a:solidFill>
            <a:srgbClr val="BDB8DF"/>
          </a:solidFill>
          <a:ln/>
        </p:spPr>
      </p:sp>
      <p:sp>
        <p:nvSpPr>
          <p:cNvPr id="57" name="Shape 23">
            <a:extLst>
              <a:ext uri="{FF2B5EF4-FFF2-40B4-BE49-F238E27FC236}">
                <a16:creationId xmlns:a16="http://schemas.microsoft.com/office/drawing/2014/main" id="{E8189291-8ABF-4D0F-B3D6-7D720FC8C812}"/>
              </a:ext>
            </a:extLst>
          </p:cNvPr>
          <p:cNvSpPr/>
          <p:nvPr/>
        </p:nvSpPr>
        <p:spPr>
          <a:xfrm>
            <a:off x="7122974" y="5118306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 25">
            <a:extLst>
              <a:ext uri="{FF2B5EF4-FFF2-40B4-BE49-F238E27FC236}">
                <a16:creationId xmlns:a16="http://schemas.microsoft.com/office/drawing/2014/main" id="{34157C3D-2E33-46D7-B24F-EF00DA976A88}"/>
              </a:ext>
            </a:extLst>
          </p:cNvPr>
          <p:cNvSpPr/>
          <p:nvPr/>
        </p:nvSpPr>
        <p:spPr>
          <a:xfrm>
            <a:off x="2851547" y="5090684"/>
            <a:ext cx="3453884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r">
              <a:lnSpc>
                <a:spcPts val="270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ОЦЕНКА ЭФФЕКТИВНОСТИ</a:t>
            </a:r>
          </a:p>
        </p:txBody>
      </p:sp>
      <p:sp>
        <p:nvSpPr>
          <p:cNvPr id="59" name="Text 26">
            <a:extLst>
              <a:ext uri="{FF2B5EF4-FFF2-40B4-BE49-F238E27FC236}">
                <a16:creationId xmlns:a16="http://schemas.microsoft.com/office/drawing/2014/main" id="{26756427-0D1B-4F87-A3D8-211007E1D352}"/>
              </a:ext>
            </a:extLst>
          </p:cNvPr>
          <p:cNvSpPr/>
          <p:nvPr/>
        </p:nvSpPr>
        <p:spPr>
          <a:xfrm>
            <a:off x="985480" y="5570148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Мониторинг и анализ результатов </a:t>
            </a:r>
            <a:endParaRPr lang="ru-RU" dirty="0">
              <a:solidFill>
                <a:srgbClr val="333F70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работы кластера.</a:t>
            </a:r>
          </a:p>
        </p:txBody>
      </p:sp>
      <p:sp>
        <p:nvSpPr>
          <p:cNvPr id="60" name="Text 9">
            <a:extLst>
              <a:ext uri="{FF2B5EF4-FFF2-40B4-BE49-F238E27FC236}">
                <a16:creationId xmlns:a16="http://schemas.microsoft.com/office/drawing/2014/main" id="{E26A10BC-2D38-43E3-8A98-73A087827AD9}"/>
              </a:ext>
            </a:extLst>
          </p:cNvPr>
          <p:cNvSpPr/>
          <p:nvPr/>
        </p:nvSpPr>
        <p:spPr>
          <a:xfrm>
            <a:off x="7276564" y="2253829"/>
            <a:ext cx="191572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2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Shape 18">
            <a:extLst>
              <a:ext uri="{FF2B5EF4-FFF2-40B4-BE49-F238E27FC236}">
                <a16:creationId xmlns:a16="http://schemas.microsoft.com/office/drawing/2014/main" id="{CDA54791-F3C2-4D20-A123-D15DEE7089F0}"/>
              </a:ext>
            </a:extLst>
          </p:cNvPr>
          <p:cNvSpPr/>
          <p:nvPr/>
        </p:nvSpPr>
        <p:spPr>
          <a:xfrm>
            <a:off x="7122974" y="4165973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Shape 8">
            <a:extLst>
              <a:ext uri="{FF2B5EF4-FFF2-40B4-BE49-F238E27FC236}">
                <a16:creationId xmlns:a16="http://schemas.microsoft.com/office/drawing/2014/main" id="{24DB7E41-35B1-41D7-B372-16A7522118CB}"/>
              </a:ext>
            </a:extLst>
          </p:cNvPr>
          <p:cNvSpPr/>
          <p:nvPr/>
        </p:nvSpPr>
        <p:spPr>
          <a:xfrm>
            <a:off x="7122974" y="2093857"/>
            <a:ext cx="498753" cy="498753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496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11">
            <a:extLst>
              <a:ext uri="{FF2B5EF4-FFF2-40B4-BE49-F238E27FC236}">
                <a16:creationId xmlns:a16="http://schemas.microsoft.com/office/drawing/2014/main" id="{AA6C3AD0-6423-4A52-A453-CBB58B154AA9}"/>
              </a:ext>
            </a:extLst>
          </p:cNvPr>
          <p:cNvSpPr/>
          <p:nvPr/>
        </p:nvSpPr>
        <p:spPr>
          <a:xfrm>
            <a:off x="0" y="6564011"/>
            <a:ext cx="12192000" cy="293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Воспитание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9">
            <a:extLst>
              <a:ext uri="{FF2B5EF4-FFF2-40B4-BE49-F238E27FC236}">
                <a16:creationId xmlns:a16="http://schemas.microsoft.com/office/drawing/2014/main" id="{E26A10BC-2D38-43E3-8A98-73A087827AD9}"/>
              </a:ext>
            </a:extLst>
          </p:cNvPr>
          <p:cNvSpPr/>
          <p:nvPr/>
        </p:nvSpPr>
        <p:spPr>
          <a:xfrm>
            <a:off x="7276564" y="2253829"/>
            <a:ext cx="191572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hape 1">
            <a:extLst>
              <a:ext uri="{FF2B5EF4-FFF2-40B4-BE49-F238E27FC236}">
                <a16:creationId xmlns:a16="http://schemas.microsoft.com/office/drawing/2014/main" id="{8890C2C3-3469-4C16-B9B0-D042B3E2AA58}"/>
              </a:ext>
            </a:extLst>
          </p:cNvPr>
          <p:cNvSpPr/>
          <p:nvPr/>
        </p:nvSpPr>
        <p:spPr>
          <a:xfrm>
            <a:off x="2434797" y="1347753"/>
            <a:ext cx="3718560" cy="2260759"/>
          </a:xfrm>
          <a:prstGeom prst="roundRect">
            <a:avLst>
              <a:gd name="adj" fmla="val 396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Вектор работы с детьми дошкольного возраста</a:t>
            </a:r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E44268FA-7670-4C87-B640-68AB24159A85}"/>
              </a:ext>
            </a:extLst>
          </p:cNvPr>
          <p:cNvSpPr/>
          <p:nvPr/>
        </p:nvSpPr>
        <p:spPr>
          <a:xfrm>
            <a:off x="7547065" y="1327444"/>
            <a:ext cx="3718560" cy="2260759"/>
          </a:xfrm>
          <a:prstGeom prst="roundRect">
            <a:avLst>
              <a:gd name="adj" fmla="val 396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Вектор работы с обучающимися общеобразовательных учреждений</a:t>
            </a:r>
          </a:p>
        </p:txBody>
      </p:sp>
      <p:sp>
        <p:nvSpPr>
          <p:cNvPr id="29" name="Shape 7">
            <a:extLst>
              <a:ext uri="{FF2B5EF4-FFF2-40B4-BE49-F238E27FC236}">
                <a16:creationId xmlns:a16="http://schemas.microsoft.com/office/drawing/2014/main" id="{D05B33DF-842F-4B3C-879D-9F67C3B1EF97}"/>
              </a:ext>
            </a:extLst>
          </p:cNvPr>
          <p:cNvSpPr/>
          <p:nvPr/>
        </p:nvSpPr>
        <p:spPr>
          <a:xfrm>
            <a:off x="2434797" y="4303252"/>
            <a:ext cx="3718560" cy="1919407"/>
          </a:xfrm>
          <a:prstGeom prst="roundRect">
            <a:avLst>
              <a:gd name="adj" fmla="val 4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Вектор работы с обучающимися организаций среднего профессионального образования</a:t>
            </a:r>
          </a:p>
        </p:txBody>
      </p:sp>
      <p:sp>
        <p:nvSpPr>
          <p:cNvPr id="30" name="Shape 10">
            <a:extLst>
              <a:ext uri="{FF2B5EF4-FFF2-40B4-BE49-F238E27FC236}">
                <a16:creationId xmlns:a16="http://schemas.microsoft.com/office/drawing/2014/main" id="{E95F4E01-05C1-4584-A7CF-866752E9B634}"/>
              </a:ext>
            </a:extLst>
          </p:cNvPr>
          <p:cNvSpPr/>
          <p:nvPr/>
        </p:nvSpPr>
        <p:spPr>
          <a:xfrm>
            <a:off x="7547065" y="4303252"/>
            <a:ext cx="3718560" cy="1919407"/>
          </a:xfrm>
          <a:prstGeom prst="roundRect">
            <a:avLst>
              <a:gd name="adj" fmla="val 4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Вектор работы с родителями (законными представителями)</a:t>
            </a:r>
          </a:p>
        </p:txBody>
      </p:sp>
      <p:pic>
        <p:nvPicPr>
          <p:cNvPr id="41" name="Picture 6" descr="Picture background">
            <a:extLst>
              <a:ext uri="{FF2B5EF4-FFF2-40B4-BE49-F238E27FC236}">
                <a16:creationId xmlns:a16="http://schemas.microsoft.com/office/drawing/2014/main" id="{044391FD-0D67-41BB-B0F0-A65D4D945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2"/>
          <a:stretch/>
        </p:blipFill>
        <p:spPr bwMode="auto">
          <a:xfrm rot="20276876" flipH="1">
            <a:off x="9409630" y="120091"/>
            <a:ext cx="3951852" cy="24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19566" y="54661"/>
            <a:ext cx="9144000" cy="893887"/>
          </a:xfrm>
        </p:spPr>
        <p:txBody>
          <a:bodyPr/>
          <a:lstStyle/>
          <a:p>
            <a:pPr marL="0" indent="0" algn="ctr">
              <a:lnSpc>
                <a:spcPts val="5250"/>
              </a:lnSpc>
              <a:buNone/>
            </a:pPr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Структура</a:t>
            </a: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патриотического кластера</a:t>
            </a:r>
          </a:p>
        </p:txBody>
      </p:sp>
      <p:pic>
        <p:nvPicPr>
          <p:cNvPr id="31" name="Picture 2" descr="Picture background">
            <a:extLst>
              <a:ext uri="{FF2B5EF4-FFF2-40B4-BE49-F238E27FC236}">
                <a16:creationId xmlns:a16="http://schemas.microsoft.com/office/drawing/2014/main" id="{380CB046-5ADE-4704-BE47-ADBB2440E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41" y="2572107"/>
            <a:ext cx="2333373" cy="235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2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19566" y="54661"/>
            <a:ext cx="9144000" cy="78353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Устойчивость результатов проекта</a:t>
            </a:r>
            <a:endParaRPr lang="en-US" b="1" dirty="0">
              <a:solidFill>
                <a:srgbClr val="333F70"/>
              </a:solidFill>
              <a:latin typeface="Times New Roman" panose="02020603050405020304" pitchFamily="18" charset="0"/>
              <a:ea typeface="Unbounded Bold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Text 11">
            <a:extLst>
              <a:ext uri="{FF2B5EF4-FFF2-40B4-BE49-F238E27FC236}">
                <a16:creationId xmlns:a16="http://schemas.microsoft.com/office/drawing/2014/main" id="{AA6C3AD0-6423-4A52-A453-CBB58B154AA9}"/>
              </a:ext>
            </a:extLst>
          </p:cNvPr>
          <p:cNvSpPr/>
          <p:nvPr/>
        </p:nvSpPr>
        <p:spPr>
          <a:xfrm>
            <a:off x="0" y="6564011"/>
            <a:ext cx="12192000" cy="293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Воспитание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9">
            <a:extLst>
              <a:ext uri="{FF2B5EF4-FFF2-40B4-BE49-F238E27FC236}">
                <a16:creationId xmlns:a16="http://schemas.microsoft.com/office/drawing/2014/main" id="{E26A10BC-2D38-43E3-8A98-73A087827AD9}"/>
              </a:ext>
            </a:extLst>
          </p:cNvPr>
          <p:cNvSpPr/>
          <p:nvPr/>
        </p:nvSpPr>
        <p:spPr>
          <a:xfrm>
            <a:off x="7276564" y="2253829"/>
            <a:ext cx="191572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012F68D-029D-4383-9A81-4D27DDCFE9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980957"/>
              </p:ext>
            </p:extLst>
          </p:nvPr>
        </p:nvGraphicFramePr>
        <p:xfrm>
          <a:off x="3882571" y="9917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" name="Picture 6" descr="Picture background">
            <a:extLst>
              <a:ext uri="{FF2B5EF4-FFF2-40B4-BE49-F238E27FC236}">
                <a16:creationId xmlns:a16="http://schemas.microsoft.com/office/drawing/2014/main" id="{044391FD-0D67-41BB-B0F0-A65D4D945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2"/>
          <a:stretch/>
        </p:blipFill>
        <p:spPr bwMode="auto">
          <a:xfrm rot="20276876" flipH="1">
            <a:off x="9409630" y="120091"/>
            <a:ext cx="3951852" cy="24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A9180D-5535-4783-BFE6-7DEAF35224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96" y="2548652"/>
            <a:ext cx="4025094" cy="164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7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19566" y="336429"/>
            <a:ext cx="9144000" cy="118358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Оценка эффективности </a:t>
            </a:r>
            <a:br>
              <a:rPr lang="ru-RU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333F70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и дальнейшее развитие</a:t>
            </a:r>
          </a:p>
        </p:txBody>
      </p:sp>
      <p:sp>
        <p:nvSpPr>
          <p:cNvPr id="39" name="Text 11">
            <a:extLst>
              <a:ext uri="{FF2B5EF4-FFF2-40B4-BE49-F238E27FC236}">
                <a16:creationId xmlns:a16="http://schemas.microsoft.com/office/drawing/2014/main" id="{AA6C3AD0-6423-4A52-A453-CBB58B154AA9}"/>
              </a:ext>
            </a:extLst>
          </p:cNvPr>
          <p:cNvSpPr/>
          <p:nvPr/>
        </p:nvSpPr>
        <p:spPr>
          <a:xfrm>
            <a:off x="0" y="6564011"/>
            <a:ext cx="12192000" cy="293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Развитие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Unbounded Bold" pitchFamily="34" charset="-122"/>
                <a:cs typeface="Times New Roman" panose="02020603050405020304" pitchFamily="18" charset="0"/>
              </a:rPr>
              <a:t> Воспитание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6" descr="Picture background">
            <a:extLst>
              <a:ext uri="{FF2B5EF4-FFF2-40B4-BE49-F238E27FC236}">
                <a16:creationId xmlns:a16="http://schemas.microsoft.com/office/drawing/2014/main" id="{044391FD-0D67-41BB-B0F0-A65D4D945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2"/>
          <a:stretch/>
        </p:blipFill>
        <p:spPr bwMode="auto">
          <a:xfrm rot="20276876" flipH="1">
            <a:off x="9409630" y="120091"/>
            <a:ext cx="3951852" cy="24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9">
            <a:extLst>
              <a:ext uri="{FF2B5EF4-FFF2-40B4-BE49-F238E27FC236}">
                <a16:creationId xmlns:a16="http://schemas.microsoft.com/office/drawing/2014/main" id="{E26A10BC-2D38-43E3-8A98-73A087827AD9}"/>
              </a:ext>
            </a:extLst>
          </p:cNvPr>
          <p:cNvSpPr/>
          <p:nvPr/>
        </p:nvSpPr>
        <p:spPr>
          <a:xfrm>
            <a:off x="7276564" y="2253829"/>
            <a:ext cx="191572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38D0FBCD-18D0-49F0-BC55-9FF21A3D9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56835"/>
              </p:ext>
            </p:extLst>
          </p:nvPr>
        </p:nvGraphicFramePr>
        <p:xfrm>
          <a:off x="2827566" y="1969795"/>
          <a:ext cx="8128000" cy="38540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644541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73695691"/>
                    </a:ext>
                  </a:extLst>
                </a:gridCol>
              </a:tblGrid>
              <a:tr h="6603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ПОКАЗАТЕЛИ </a:t>
                      </a:r>
                      <a:endParaRPr lang="ru-RU" sz="1800" b="1" kern="1200" dirty="0">
                        <a:solidFill>
                          <a:srgbClr val="333F70"/>
                        </a:solidFill>
                        <a:latin typeface="Times New Roman" panose="02020603050405020304" pitchFamily="18" charset="0"/>
                        <a:ea typeface="Open Sans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ЭФФЕКТИВНОСТИ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МЕТОДЫ ОЦЕНКИ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14824"/>
                  </a:ext>
                </a:extLst>
              </a:tr>
              <a:tr h="6603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Уровень патриотической грамотности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- Чек-лист,</a:t>
                      </a:r>
                    </a:p>
                    <a:p>
                      <a:r>
                        <a:rPr lang="ru-RU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планировщик и памятка для оценки</a:t>
                      </a:r>
                    </a:p>
                    <a:p>
                      <a:r>
                        <a:rPr lang="ru-RU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совместной воспитательной работы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837061"/>
                  </a:ext>
                </a:extLst>
              </a:tr>
              <a:tr h="1139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Уровень вовлеченности </a:t>
                      </a:r>
                      <a:r>
                        <a:rPr lang="ru-RU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обучающихся</a:t>
                      </a:r>
                      <a:endParaRPr lang="en-US" sz="1800" b="0" i="1" kern="1200" dirty="0">
                        <a:solidFill>
                          <a:srgbClr val="333F70"/>
                        </a:solidFill>
                        <a:latin typeface="Times New Roman" panose="02020603050405020304" pitchFamily="18" charset="0"/>
                        <a:ea typeface="Open Sans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Статистика участия в мероприятиях, анализ </a:t>
                      </a:r>
                      <a:r>
                        <a:rPr lang="ru-RU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контента </a:t>
                      </a:r>
                      <a:r>
                        <a:rPr lang="en-US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социальных сетей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442741"/>
                  </a:ext>
                </a:extLst>
              </a:tr>
              <a:tr h="1139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Качество программ и мероприятий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Экспертная оценка, анализ отзывов, мониторинг результативности</a:t>
                      </a:r>
                      <a:r>
                        <a:rPr lang="ru-RU" sz="1800" b="0" i="1" kern="1200" dirty="0">
                          <a:solidFill>
                            <a:srgbClr val="333F70"/>
                          </a:solidFill>
                          <a:latin typeface="Times New Roman" panose="02020603050405020304" pitchFamily="18" charset="0"/>
                          <a:ea typeface="Open Sans" pitchFamily="34" charset="-122"/>
                          <a:cs typeface="Times New Roman" panose="02020603050405020304" pitchFamily="18" charset="0"/>
                        </a:rPr>
                        <a:t>, обратная связь с родителями</a:t>
                      </a:r>
                      <a:endParaRPr lang="en-US" sz="1800" b="0" i="1" kern="1200" dirty="0">
                        <a:solidFill>
                          <a:srgbClr val="333F70"/>
                        </a:solidFill>
                        <a:latin typeface="Times New Roman" panose="02020603050405020304" pitchFamily="18" charset="0"/>
                        <a:ea typeface="Open Sans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599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5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0" y="0"/>
            <a:ext cx="5130373" cy="1371384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37751"/>
            <a:ext cx="12192000" cy="3086102"/>
          </a:xfrm>
        </p:spPr>
        <p:txBody>
          <a:bodyPr/>
          <a:lstStyle/>
          <a:p>
            <a:pPr marL="542925">
              <a:lnSpc>
                <a:spcPct val="100000"/>
              </a:lnSpc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ЮЖАКОВА ЮЛИЯ ИГОРЕВНА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советник директора по воспитанию и взаимодействию с детскими общественными объединениями, методист Окружного центра патриотического воспитания и допризывной подготовки ГАПОУ СО «Нижнетагильский педагогический колледж №2» </a:t>
            </a:r>
          </a:p>
          <a:p>
            <a:pPr marL="542925">
              <a:lnSpc>
                <a:spcPct val="100000"/>
              </a:lnSpc>
            </a:pP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>
              <a:lnSpc>
                <a:spcPct val="100000"/>
              </a:lnSpc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ГУСЕЙНОВА НАТАЛЬЯ БОРИСОВНА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по социально – педагогической работе ГАПОУ СО «Нижнетагильский педагогический колледж № 2»</a:t>
            </a:r>
          </a:p>
          <a:p>
            <a:pPr marL="542925">
              <a:lnSpc>
                <a:spcPct val="100000"/>
              </a:lnSpc>
            </a:pPr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9" t="24210" r="28553" b="21228"/>
          <a:stretch/>
        </p:blipFill>
        <p:spPr>
          <a:xfrm>
            <a:off x="536454" y="1173223"/>
            <a:ext cx="1761990" cy="1239771"/>
          </a:xfrm>
          <a:prstGeom prst="rect">
            <a:avLst/>
          </a:prstGeom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40000" y="1116000"/>
            <a:ext cx="1669190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58E9E9-0218-4F5A-9148-11C6596E4B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9569022" y="290533"/>
            <a:ext cx="2447218" cy="244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103402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 ExtraBold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 ExtraBold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 ExtraBold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 ExtraBold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6370</TotalTime>
  <Words>455</Words>
  <Application>Microsoft Office PowerPoint</Application>
  <PresentationFormat>Широкоэкранный</PresentationFormat>
  <Paragraphs>89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Montserrat Medium</vt:lpstr>
      <vt:lpstr>Calibri</vt:lpstr>
      <vt:lpstr>Arial</vt:lpstr>
      <vt:lpstr>Roboto</vt:lpstr>
      <vt:lpstr>Times New Roman</vt:lpstr>
      <vt:lpstr>Montserrat ExtraBold</vt:lpstr>
      <vt:lpstr>1_Специальное оформление</vt:lpstr>
      <vt:lpstr>3_Специальное оформление</vt:lpstr>
      <vt:lpstr>4_Специальное оформление</vt:lpstr>
      <vt:lpstr>2_Специальное оформление</vt:lpstr>
      <vt:lpstr>«ПАТРИОТИЗМ БЕЗ ГРАНИЦ: создание и внедрение кластерной модели реализации патриотического воспитания в образовательных организациях Горнозаводского управленческого округа Свердловской области  в условиях инновационного воспитательного пространства   ГАПОУ СО «Нижнетагильский педагогический колледж №2»</vt:lpstr>
      <vt:lpstr>Преимущества кластерной модели патриотического воспитания</vt:lpstr>
      <vt:lpstr>Структура кластерной модели  патриотического воспитания</vt:lpstr>
      <vt:lpstr>Этапы внедрения кластерной модели</vt:lpstr>
      <vt:lpstr>Структура патриотического кластера</vt:lpstr>
      <vt:lpstr>Устойчивость результатов проекта</vt:lpstr>
      <vt:lpstr>Оценка эффективности  и дальнейшее развитие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Зеслер Ирина Сергеевна</dc:creator>
  <cp:lastModifiedBy>Иван</cp:lastModifiedBy>
  <cp:revision>84</cp:revision>
  <dcterms:created xsi:type="dcterms:W3CDTF">2022-10-07T10:30:17Z</dcterms:created>
  <dcterms:modified xsi:type="dcterms:W3CDTF">2024-10-21T02:29:31Z</dcterms:modified>
</cp:coreProperties>
</file>